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0" r:id="rId5"/>
  </p:sldMasterIdLst>
  <p:notesMasterIdLst>
    <p:notesMasterId r:id="rId16"/>
  </p:notesMasterIdLst>
  <p:sldIdLst>
    <p:sldId id="257" r:id="rId6"/>
    <p:sldId id="256" r:id="rId7"/>
    <p:sldId id="279" r:id="rId8"/>
    <p:sldId id="283" r:id="rId9"/>
    <p:sldId id="288" r:id="rId10"/>
    <p:sldId id="281" r:id="rId11"/>
    <p:sldId id="290" r:id="rId12"/>
    <p:sldId id="286" r:id="rId13"/>
    <p:sldId id="291" r:id="rId14"/>
    <p:sldId id="292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ke Harman" initials="LH" lastIdx="11" clrIdx="0">
    <p:extLst>
      <p:ext uri="{19B8F6BF-5375-455C-9EA6-DF929625EA0E}">
        <p15:presenceInfo xmlns:p15="http://schemas.microsoft.com/office/powerpoint/2012/main" userId="S::LHarman@christian-aid.org::bb777295-8d42-49a9-b0b1-9bbb682fa77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491864-3FCD-410C-B14E-8DA482B61865}" v="334" dt="2022-06-09T14:14:02.139"/>
    <p1510:client id="{81A220AA-84DA-F9EA-EC12-2033C8090804}" v="273" dt="2022-06-09T16:24:09.654"/>
    <p1510:client id="{926A8EDE-A9B2-3700-AE3B-F53256DC64DC}" v="610" dt="2022-06-09T10:36:12.497"/>
    <p1510:client id="{D34EC690-96BF-5324-6FCE-88905EDBDEDE}" v="896" dt="2022-06-08T17:25:47.438"/>
    <p1510:client id="{ED395F26-6BD7-A4C5-0873-CADD5EBB160E}" v="1080" dt="2022-06-09T16:10:18.59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3F9FA"/>
          </a:solidFill>
        </a:fill>
      </a:tcStyle>
    </a:wholeTbl>
    <a:band1H>
      <a:tcStyle>
        <a:tcBdr/>
        <a:fill>
          <a:solidFill>
            <a:srgbClr val="E7F3F4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E7F3F4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BBE0E3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BBE0E3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BBE0E3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BBE0E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ke Harman" userId="bb777295-8d42-49a9-b0b1-9bbb682fa770" providerId="ADAL" clId="{42491864-3FCD-410C-B14E-8DA482B61865}"/>
    <pc:docChg chg="custSel modSld">
      <pc:chgData name="Luke Harman" userId="bb777295-8d42-49a9-b0b1-9bbb682fa770" providerId="ADAL" clId="{42491864-3FCD-410C-B14E-8DA482B61865}" dt="2022-06-09T14:14:02.124" v="332"/>
      <pc:docMkLst>
        <pc:docMk/>
      </pc:docMkLst>
      <pc:sldChg chg="modSp mod">
        <pc:chgData name="Luke Harman" userId="bb777295-8d42-49a9-b0b1-9bbb682fa770" providerId="ADAL" clId="{42491864-3FCD-410C-B14E-8DA482B61865}" dt="2022-06-09T13:56:36.765" v="30" actId="1076"/>
        <pc:sldMkLst>
          <pc:docMk/>
          <pc:sldMk cId="0" sldId="256"/>
        </pc:sldMkLst>
        <pc:spChg chg="mod">
          <ac:chgData name="Luke Harman" userId="bb777295-8d42-49a9-b0b1-9bbb682fa770" providerId="ADAL" clId="{42491864-3FCD-410C-B14E-8DA482B61865}" dt="2022-06-09T13:56:36.765" v="30" actId="1076"/>
          <ac:spMkLst>
            <pc:docMk/>
            <pc:sldMk cId="0" sldId="256"/>
            <ac:spMk id="3" creationId="{DAF77611-B9A1-4402-8C01-BC0828A25F0C}"/>
          </ac:spMkLst>
        </pc:spChg>
      </pc:sldChg>
      <pc:sldChg chg="modSp mod addCm modCm">
        <pc:chgData name="Luke Harman" userId="bb777295-8d42-49a9-b0b1-9bbb682fa770" providerId="ADAL" clId="{42491864-3FCD-410C-B14E-8DA482B61865}" dt="2022-06-09T14:05:19.464" v="213"/>
        <pc:sldMkLst>
          <pc:docMk/>
          <pc:sldMk cId="0" sldId="279"/>
        </pc:sldMkLst>
        <pc:spChg chg="mod">
          <ac:chgData name="Luke Harman" userId="bb777295-8d42-49a9-b0b1-9bbb682fa770" providerId="ADAL" clId="{42491864-3FCD-410C-B14E-8DA482B61865}" dt="2022-06-09T14:00:03.751" v="185" actId="20577"/>
          <ac:spMkLst>
            <pc:docMk/>
            <pc:sldMk cId="0" sldId="279"/>
            <ac:spMk id="2" creationId="{4254AFF3-4692-4D3C-BAF5-D05C3717FEBD}"/>
          </ac:spMkLst>
        </pc:spChg>
      </pc:sldChg>
      <pc:sldChg chg="addCm delCm modCm">
        <pc:chgData name="Luke Harman" userId="bb777295-8d42-49a9-b0b1-9bbb682fa770" providerId="ADAL" clId="{42491864-3FCD-410C-B14E-8DA482B61865}" dt="2022-06-09T14:14:02.124" v="332"/>
        <pc:sldMkLst>
          <pc:docMk/>
          <pc:sldMk cId="0" sldId="280"/>
        </pc:sldMkLst>
      </pc:sldChg>
      <pc:sldChg chg="modSp mod addCm modCm">
        <pc:chgData name="Luke Harman" userId="bb777295-8d42-49a9-b0b1-9bbb682fa770" providerId="ADAL" clId="{42491864-3FCD-410C-B14E-8DA482B61865}" dt="2022-06-09T14:13:30.457" v="330"/>
        <pc:sldMkLst>
          <pc:docMk/>
          <pc:sldMk cId="0" sldId="281"/>
        </pc:sldMkLst>
        <pc:spChg chg="mod">
          <ac:chgData name="Luke Harman" userId="bb777295-8d42-49a9-b0b1-9bbb682fa770" providerId="ADAL" clId="{42491864-3FCD-410C-B14E-8DA482B61865}" dt="2022-06-09T14:09:45.120" v="267" actId="6549"/>
          <ac:spMkLst>
            <pc:docMk/>
            <pc:sldMk cId="0" sldId="281"/>
            <ac:spMk id="2" creationId="{579E8532-919B-4F8F-BB11-96383DC4701F}"/>
          </ac:spMkLst>
        </pc:spChg>
        <pc:spChg chg="mod">
          <ac:chgData name="Luke Harman" userId="bb777295-8d42-49a9-b0b1-9bbb682fa770" providerId="ADAL" clId="{42491864-3FCD-410C-B14E-8DA482B61865}" dt="2022-06-09T14:10:54.572" v="279" actId="1076"/>
          <ac:spMkLst>
            <pc:docMk/>
            <pc:sldMk cId="0" sldId="281"/>
            <ac:spMk id="3" creationId="{CCD0B0DC-72CD-46AE-B385-77D0AC0C1D22}"/>
          </ac:spMkLst>
        </pc:spChg>
      </pc:sldChg>
      <pc:sldChg chg="modSp mod addCm delCm modCm">
        <pc:chgData name="Luke Harman" userId="bb777295-8d42-49a9-b0b1-9bbb682fa770" providerId="ADAL" clId="{42491864-3FCD-410C-B14E-8DA482B61865}" dt="2022-06-09T14:04:32.128" v="210" actId="1076"/>
        <pc:sldMkLst>
          <pc:docMk/>
          <pc:sldMk cId="0" sldId="283"/>
        </pc:sldMkLst>
        <pc:spChg chg="mod">
          <ac:chgData name="Luke Harman" userId="bb777295-8d42-49a9-b0b1-9bbb682fa770" providerId="ADAL" clId="{42491864-3FCD-410C-B14E-8DA482B61865}" dt="2022-06-09T14:04:32.128" v="210" actId="1076"/>
          <ac:spMkLst>
            <pc:docMk/>
            <pc:sldMk cId="0" sldId="283"/>
            <ac:spMk id="4" creationId="{F6B6C924-8AE5-433E-88FC-E4198CC7B750}"/>
          </ac:spMkLst>
        </pc:spChg>
      </pc:sldChg>
      <pc:sldChg chg="modSp mod addCm modCm">
        <pc:chgData name="Luke Harman" userId="bb777295-8d42-49a9-b0b1-9bbb682fa770" providerId="ADAL" clId="{42491864-3FCD-410C-B14E-8DA482B61865}" dt="2022-06-09T14:07:13.064" v="244"/>
        <pc:sldMkLst>
          <pc:docMk/>
          <pc:sldMk cId="0" sldId="284"/>
        </pc:sldMkLst>
        <pc:spChg chg="mod">
          <ac:chgData name="Luke Harman" userId="bb777295-8d42-49a9-b0b1-9bbb682fa770" providerId="ADAL" clId="{42491864-3FCD-410C-B14E-8DA482B61865}" dt="2022-06-09T14:06:38.582" v="237" actId="20577"/>
          <ac:spMkLst>
            <pc:docMk/>
            <pc:sldMk cId="0" sldId="284"/>
            <ac:spMk id="3" creationId="{BBDEA131-3738-4AE6-B897-ABCBE618AB9D}"/>
          </ac:spMkLst>
        </pc:spChg>
        <pc:picChg chg="mod">
          <ac:chgData name="Luke Harman" userId="bb777295-8d42-49a9-b0b1-9bbb682fa770" providerId="ADAL" clId="{42491864-3FCD-410C-B14E-8DA482B61865}" dt="2022-06-09T14:06:53.014" v="241" actId="1076"/>
          <ac:picMkLst>
            <pc:docMk/>
            <pc:sldMk cId="0" sldId="284"/>
            <ac:picMk id="13" creationId="{D1BF16F0-4E36-4834-BFC0-596650EAA0C7}"/>
          </ac:picMkLst>
        </pc:picChg>
        <pc:picChg chg="mod">
          <ac:chgData name="Luke Harman" userId="bb777295-8d42-49a9-b0b1-9bbb682fa770" providerId="ADAL" clId="{42491864-3FCD-410C-B14E-8DA482B61865}" dt="2022-06-09T14:06:55.264" v="242" actId="1076"/>
          <ac:picMkLst>
            <pc:docMk/>
            <pc:sldMk cId="0" sldId="284"/>
            <ac:picMk id="14" creationId="{8A09EC42-F5E9-4909-8A0F-EFB29267C04E}"/>
          </ac:picMkLst>
        </pc:picChg>
        <pc:picChg chg="mod">
          <ac:chgData name="Luke Harman" userId="bb777295-8d42-49a9-b0b1-9bbb682fa770" providerId="ADAL" clId="{42491864-3FCD-410C-B14E-8DA482B61865}" dt="2022-06-09T14:06:49.810" v="239" actId="1076"/>
          <ac:picMkLst>
            <pc:docMk/>
            <pc:sldMk cId="0" sldId="284"/>
            <ac:picMk id="15" creationId="{7746680B-22A2-4378-97E1-2881512660A8}"/>
          </ac:picMkLst>
        </pc:picChg>
        <pc:picChg chg="mod">
          <ac:chgData name="Luke Harman" userId="bb777295-8d42-49a9-b0b1-9bbb682fa770" providerId="ADAL" clId="{42491864-3FCD-410C-B14E-8DA482B61865}" dt="2022-06-09T14:06:47.757" v="238" actId="1076"/>
          <ac:picMkLst>
            <pc:docMk/>
            <pc:sldMk cId="0" sldId="284"/>
            <ac:picMk id="18" creationId="{81846119-78DC-4644-96F7-B9ADA77FC256}"/>
          </ac:picMkLst>
        </pc:picChg>
        <pc:picChg chg="mod">
          <ac:chgData name="Luke Harman" userId="bb777295-8d42-49a9-b0b1-9bbb682fa770" providerId="ADAL" clId="{42491864-3FCD-410C-B14E-8DA482B61865}" dt="2022-06-09T14:06:51.347" v="240" actId="1076"/>
          <ac:picMkLst>
            <pc:docMk/>
            <pc:sldMk cId="0" sldId="284"/>
            <ac:picMk id="20" creationId="{50DEEF21-49FB-4011-A398-34AC2082685D}"/>
          </ac:picMkLst>
        </pc:picChg>
      </pc:sldChg>
      <pc:sldChg chg="addCm modCm">
        <pc:chgData name="Luke Harman" userId="bb777295-8d42-49a9-b0b1-9bbb682fa770" providerId="ADAL" clId="{42491864-3FCD-410C-B14E-8DA482B61865}" dt="2022-06-09T14:06:14.824" v="217"/>
        <pc:sldMkLst>
          <pc:docMk/>
          <pc:sldMk cId="0" sldId="285"/>
        </pc:sldMkLst>
      </pc:sldChg>
      <pc:sldChg chg="modSp mod">
        <pc:chgData name="Luke Harman" userId="bb777295-8d42-49a9-b0b1-9bbb682fa770" providerId="ADAL" clId="{42491864-3FCD-410C-B14E-8DA482B61865}" dt="2022-06-09T14:12:51.216" v="328"/>
        <pc:sldMkLst>
          <pc:docMk/>
          <pc:sldMk cId="0" sldId="286"/>
        </pc:sldMkLst>
        <pc:spChg chg="mod">
          <ac:chgData name="Luke Harman" userId="bb777295-8d42-49a9-b0b1-9bbb682fa770" providerId="ADAL" clId="{42491864-3FCD-410C-B14E-8DA482B61865}" dt="2022-06-09T14:11:54.440" v="300" actId="6549"/>
          <ac:spMkLst>
            <pc:docMk/>
            <pc:sldMk cId="0" sldId="286"/>
            <ac:spMk id="2" creationId="{DFA4B575-CF28-4401-8684-0C4E1AC4AA69}"/>
          </ac:spMkLst>
        </pc:spChg>
        <pc:spChg chg="mod">
          <ac:chgData name="Luke Harman" userId="bb777295-8d42-49a9-b0b1-9bbb682fa770" providerId="ADAL" clId="{42491864-3FCD-410C-B14E-8DA482B61865}" dt="2022-06-09T14:12:51.216" v="328"/>
          <ac:spMkLst>
            <pc:docMk/>
            <pc:sldMk cId="0" sldId="286"/>
            <ac:spMk id="3" creationId="{C075D61D-7BE4-44ED-BE56-8EBE10FFD075}"/>
          </ac:spMkLst>
        </pc:spChg>
      </pc:sldChg>
      <pc:sldChg chg="addCm modCm">
        <pc:chgData name="Luke Harman" userId="bb777295-8d42-49a9-b0b1-9bbb682fa770" providerId="ADAL" clId="{42491864-3FCD-410C-B14E-8DA482B61865}" dt="2022-06-09T14:07:51.848" v="246"/>
        <pc:sldMkLst>
          <pc:docMk/>
          <pc:sldMk cId="0" sldId="287"/>
        </pc:sldMkLst>
      </pc:sldChg>
      <pc:sldChg chg="modSp mod">
        <pc:chgData name="Luke Harman" userId="bb777295-8d42-49a9-b0b1-9bbb682fa770" providerId="ADAL" clId="{42491864-3FCD-410C-B14E-8DA482B61865}" dt="2022-06-09T13:59:41.711" v="173" actId="20577"/>
        <pc:sldMkLst>
          <pc:docMk/>
          <pc:sldMk cId="1846141836" sldId="288"/>
        </pc:sldMkLst>
        <pc:spChg chg="mod">
          <ac:chgData name="Luke Harman" userId="bb777295-8d42-49a9-b0b1-9bbb682fa770" providerId="ADAL" clId="{42491864-3FCD-410C-B14E-8DA482B61865}" dt="2022-06-09T13:58:02.508" v="48" actId="14100"/>
          <ac:spMkLst>
            <pc:docMk/>
            <pc:sldMk cId="1846141836" sldId="288"/>
            <ac:spMk id="2" creationId="{ACEEA3B1-1374-4063-A5AD-8E742915673F}"/>
          </ac:spMkLst>
        </pc:spChg>
        <pc:spChg chg="mod">
          <ac:chgData name="Luke Harman" userId="bb777295-8d42-49a9-b0b1-9bbb682fa770" providerId="ADAL" clId="{42491864-3FCD-410C-B14E-8DA482B61865}" dt="2022-06-09T13:59:41.711" v="173" actId="20577"/>
          <ac:spMkLst>
            <pc:docMk/>
            <pc:sldMk cId="1846141836" sldId="288"/>
            <ac:spMk id="3" creationId="{4689AF92-B890-4B9A-9258-DE1857F2AF11}"/>
          </ac:spMkLst>
        </pc:spChg>
      </pc:sldChg>
      <pc:sldChg chg="addSp delSp modSp mod">
        <pc:chgData name="Luke Harman" userId="bb777295-8d42-49a9-b0b1-9bbb682fa770" providerId="ADAL" clId="{42491864-3FCD-410C-B14E-8DA482B61865}" dt="2022-06-09T14:11:38.223" v="293" actId="20577"/>
        <pc:sldMkLst>
          <pc:docMk/>
          <pc:sldMk cId="768720316" sldId="290"/>
        </pc:sldMkLst>
        <pc:spChg chg="del mod">
          <ac:chgData name="Luke Harman" userId="bb777295-8d42-49a9-b0b1-9bbb682fa770" providerId="ADAL" clId="{42491864-3FCD-410C-B14E-8DA482B61865}" dt="2022-06-09T14:10:40.370" v="276" actId="21"/>
          <ac:spMkLst>
            <pc:docMk/>
            <pc:sldMk cId="768720316" sldId="290"/>
            <ac:spMk id="2" creationId="{579E8532-919B-4F8F-BB11-96383DC4701F}"/>
          </ac:spMkLst>
        </pc:spChg>
        <pc:spChg chg="mod">
          <ac:chgData name="Luke Harman" userId="bb777295-8d42-49a9-b0b1-9bbb682fa770" providerId="ADAL" clId="{42491864-3FCD-410C-B14E-8DA482B61865}" dt="2022-06-09T14:11:38.223" v="293" actId="20577"/>
          <ac:spMkLst>
            <pc:docMk/>
            <pc:sldMk cId="768720316" sldId="290"/>
            <ac:spMk id="3" creationId="{CCD0B0DC-72CD-46AE-B385-77D0AC0C1D22}"/>
          </ac:spMkLst>
        </pc:spChg>
        <pc:spChg chg="add del mod">
          <ac:chgData name="Luke Harman" userId="bb777295-8d42-49a9-b0b1-9bbb682fa770" providerId="ADAL" clId="{42491864-3FCD-410C-B14E-8DA482B61865}" dt="2022-06-09T14:10:42.886" v="277" actId="21"/>
          <ac:spMkLst>
            <pc:docMk/>
            <pc:sldMk cId="768720316" sldId="290"/>
            <ac:spMk id="5" creationId="{8AF04D6A-673A-4A83-AF21-309EB76CF7F5}"/>
          </ac:spMkLst>
        </pc:spChg>
      </pc:sldChg>
    </pc:docChg>
  </pc:docChgLst>
  <pc:docChgLst>
    <pc:chgData name="Jessica Hall" userId="S::jhall@christian-aid.org::d2e90e3b-a1c1-4783-b92e-98f988e80e00" providerId="AD" clId="Web-{926A8EDE-A9B2-3700-AE3B-F53256DC64DC}"/>
    <pc:docChg chg="modSld">
      <pc:chgData name="Jessica Hall" userId="S::jhall@christian-aid.org::d2e90e3b-a1c1-4783-b92e-98f988e80e00" providerId="AD" clId="Web-{926A8EDE-A9B2-3700-AE3B-F53256DC64DC}" dt="2022-06-09T10:36:12.497" v="321" actId="20577"/>
      <pc:docMkLst>
        <pc:docMk/>
      </pc:docMkLst>
      <pc:sldChg chg="modSp">
        <pc:chgData name="Jessica Hall" userId="S::jhall@christian-aid.org::d2e90e3b-a1c1-4783-b92e-98f988e80e00" providerId="AD" clId="Web-{926A8EDE-A9B2-3700-AE3B-F53256DC64DC}" dt="2022-06-09T10:32:33.617" v="295" actId="20577"/>
        <pc:sldMkLst>
          <pc:docMk/>
          <pc:sldMk cId="0" sldId="280"/>
        </pc:sldMkLst>
        <pc:spChg chg="mod">
          <ac:chgData name="Jessica Hall" userId="S::jhall@christian-aid.org::d2e90e3b-a1c1-4783-b92e-98f988e80e00" providerId="AD" clId="Web-{926A8EDE-A9B2-3700-AE3B-F53256DC64DC}" dt="2022-06-09T10:32:33.617" v="295" actId="20577"/>
          <ac:spMkLst>
            <pc:docMk/>
            <pc:sldMk cId="0" sldId="280"/>
            <ac:spMk id="2" creationId="{2755CBEC-305B-4414-B687-577E0D067037}"/>
          </ac:spMkLst>
        </pc:spChg>
        <pc:spChg chg="mod">
          <ac:chgData name="Jessica Hall" userId="S::jhall@christian-aid.org::d2e90e3b-a1c1-4783-b92e-98f988e80e00" providerId="AD" clId="Web-{926A8EDE-A9B2-3700-AE3B-F53256DC64DC}" dt="2022-06-09T10:24:59.214" v="215" actId="20577"/>
          <ac:spMkLst>
            <pc:docMk/>
            <pc:sldMk cId="0" sldId="280"/>
            <ac:spMk id="3" creationId="{D940D0B5-4105-4B52-BA8D-92C9D5BE8B7F}"/>
          </ac:spMkLst>
        </pc:spChg>
      </pc:sldChg>
      <pc:sldChg chg="modSp">
        <pc:chgData name="Jessica Hall" userId="S::jhall@christian-aid.org::d2e90e3b-a1c1-4783-b92e-98f988e80e00" providerId="AD" clId="Web-{926A8EDE-A9B2-3700-AE3B-F53256DC64DC}" dt="2022-06-09T10:29:21.424" v="290" actId="20577"/>
        <pc:sldMkLst>
          <pc:docMk/>
          <pc:sldMk cId="0" sldId="281"/>
        </pc:sldMkLst>
        <pc:spChg chg="mod">
          <ac:chgData name="Jessica Hall" userId="S::jhall@christian-aid.org::d2e90e3b-a1c1-4783-b92e-98f988e80e00" providerId="AD" clId="Web-{926A8EDE-A9B2-3700-AE3B-F53256DC64DC}" dt="2022-06-09T10:29:21.424" v="290" actId="20577"/>
          <ac:spMkLst>
            <pc:docMk/>
            <pc:sldMk cId="0" sldId="281"/>
            <ac:spMk id="2" creationId="{579E8532-919B-4F8F-BB11-96383DC4701F}"/>
          </ac:spMkLst>
        </pc:spChg>
        <pc:spChg chg="mod">
          <ac:chgData name="Jessica Hall" userId="S::jhall@christian-aid.org::d2e90e3b-a1c1-4783-b92e-98f988e80e00" providerId="AD" clId="Web-{926A8EDE-A9B2-3700-AE3B-F53256DC64DC}" dt="2022-06-09T10:29:14.736" v="286" actId="20577"/>
          <ac:spMkLst>
            <pc:docMk/>
            <pc:sldMk cId="0" sldId="281"/>
            <ac:spMk id="3" creationId="{CCD0B0DC-72CD-46AE-B385-77D0AC0C1D22}"/>
          </ac:spMkLst>
        </pc:spChg>
      </pc:sldChg>
      <pc:sldChg chg="modSp">
        <pc:chgData name="Jessica Hall" userId="S::jhall@christian-aid.org::d2e90e3b-a1c1-4783-b92e-98f988e80e00" providerId="AD" clId="Web-{926A8EDE-A9B2-3700-AE3B-F53256DC64DC}" dt="2022-06-09T10:18:09.453" v="161" actId="20577"/>
        <pc:sldMkLst>
          <pc:docMk/>
          <pc:sldMk cId="0" sldId="283"/>
        </pc:sldMkLst>
        <pc:spChg chg="mod">
          <ac:chgData name="Jessica Hall" userId="S::jhall@christian-aid.org::d2e90e3b-a1c1-4783-b92e-98f988e80e00" providerId="AD" clId="Web-{926A8EDE-A9B2-3700-AE3B-F53256DC64DC}" dt="2022-06-09T10:18:09.453" v="161" actId="20577"/>
          <ac:spMkLst>
            <pc:docMk/>
            <pc:sldMk cId="0" sldId="283"/>
            <ac:spMk id="4" creationId="{F6B6C924-8AE5-433E-88FC-E4198CC7B750}"/>
          </ac:spMkLst>
        </pc:spChg>
      </pc:sldChg>
      <pc:sldChg chg="modSp">
        <pc:chgData name="Jessica Hall" userId="S::jhall@christian-aid.org::d2e90e3b-a1c1-4783-b92e-98f988e80e00" providerId="AD" clId="Web-{926A8EDE-A9B2-3700-AE3B-F53256DC64DC}" dt="2022-06-09T10:36:12.497" v="321" actId="20577"/>
        <pc:sldMkLst>
          <pc:docMk/>
          <pc:sldMk cId="0" sldId="284"/>
        </pc:sldMkLst>
        <pc:spChg chg="mod">
          <ac:chgData name="Jessica Hall" userId="S::jhall@christian-aid.org::d2e90e3b-a1c1-4783-b92e-98f988e80e00" providerId="AD" clId="Web-{926A8EDE-A9B2-3700-AE3B-F53256DC64DC}" dt="2022-06-09T10:36:12.497" v="321" actId="20577"/>
          <ac:spMkLst>
            <pc:docMk/>
            <pc:sldMk cId="0" sldId="284"/>
            <ac:spMk id="3" creationId="{BBDEA131-3738-4AE6-B897-ABCBE618AB9D}"/>
          </ac:spMkLst>
        </pc:spChg>
      </pc:sldChg>
      <pc:sldChg chg="modSp">
        <pc:chgData name="Jessica Hall" userId="S::jhall@christian-aid.org::d2e90e3b-a1c1-4783-b92e-98f988e80e00" providerId="AD" clId="Web-{926A8EDE-A9B2-3700-AE3B-F53256DC64DC}" dt="2022-06-09T10:34:10.885" v="319" actId="20577"/>
        <pc:sldMkLst>
          <pc:docMk/>
          <pc:sldMk cId="0" sldId="286"/>
        </pc:sldMkLst>
        <pc:spChg chg="mod">
          <ac:chgData name="Jessica Hall" userId="S::jhall@christian-aid.org::d2e90e3b-a1c1-4783-b92e-98f988e80e00" providerId="AD" clId="Web-{926A8EDE-A9B2-3700-AE3B-F53256DC64DC}" dt="2022-06-09T10:34:10.885" v="319" actId="20577"/>
          <ac:spMkLst>
            <pc:docMk/>
            <pc:sldMk cId="0" sldId="286"/>
            <ac:spMk id="3" creationId="{C075D61D-7BE4-44ED-BE56-8EBE10FFD075}"/>
          </ac:spMkLst>
        </pc:spChg>
      </pc:sldChg>
      <pc:sldChg chg="modSp">
        <pc:chgData name="Jessica Hall" userId="S::jhall@christian-aid.org::d2e90e3b-a1c1-4783-b92e-98f988e80e00" providerId="AD" clId="Web-{926A8EDE-A9B2-3700-AE3B-F53256DC64DC}" dt="2022-06-09T10:12:13.491" v="60" actId="20577"/>
        <pc:sldMkLst>
          <pc:docMk/>
          <pc:sldMk cId="1846141836" sldId="288"/>
        </pc:sldMkLst>
        <pc:spChg chg="mod">
          <ac:chgData name="Jessica Hall" userId="S::jhall@christian-aid.org::d2e90e3b-a1c1-4783-b92e-98f988e80e00" providerId="AD" clId="Web-{926A8EDE-A9B2-3700-AE3B-F53256DC64DC}" dt="2022-06-09T10:12:13.491" v="60" actId="20577"/>
          <ac:spMkLst>
            <pc:docMk/>
            <pc:sldMk cId="1846141836" sldId="288"/>
            <ac:spMk id="3" creationId="{4689AF92-B890-4B9A-9258-DE1857F2AF11}"/>
          </ac:spMkLst>
        </pc:spChg>
      </pc:sldChg>
      <pc:sldChg chg="modSp">
        <pc:chgData name="Jessica Hall" userId="S::jhall@christian-aid.org::d2e90e3b-a1c1-4783-b92e-98f988e80e00" providerId="AD" clId="Web-{926A8EDE-A9B2-3700-AE3B-F53256DC64DC}" dt="2022-06-09T10:29:26.409" v="292" actId="20577"/>
        <pc:sldMkLst>
          <pc:docMk/>
          <pc:sldMk cId="1306713232" sldId="289"/>
        </pc:sldMkLst>
        <pc:spChg chg="mod">
          <ac:chgData name="Jessica Hall" userId="S::jhall@christian-aid.org::d2e90e3b-a1c1-4783-b92e-98f988e80e00" providerId="AD" clId="Web-{926A8EDE-A9B2-3700-AE3B-F53256DC64DC}" dt="2022-06-09T10:29:26.409" v="292" actId="20577"/>
          <ac:spMkLst>
            <pc:docMk/>
            <pc:sldMk cId="1306713232" sldId="289"/>
            <ac:spMk id="2" creationId="{2755CBEC-305B-4414-B687-577E0D067037}"/>
          </ac:spMkLst>
        </pc:spChg>
        <pc:spChg chg="mod">
          <ac:chgData name="Jessica Hall" userId="S::jhall@christian-aid.org::d2e90e3b-a1c1-4783-b92e-98f988e80e00" providerId="AD" clId="Web-{926A8EDE-A9B2-3700-AE3B-F53256DC64DC}" dt="2022-06-09T10:27:02.827" v="251" actId="20577"/>
          <ac:spMkLst>
            <pc:docMk/>
            <pc:sldMk cId="1306713232" sldId="289"/>
            <ac:spMk id="3" creationId="{D940D0B5-4105-4B52-BA8D-92C9D5BE8B7F}"/>
          </ac:spMkLst>
        </pc:spChg>
      </pc:sldChg>
      <pc:sldChg chg="modSp">
        <pc:chgData name="Jessica Hall" userId="S::jhall@christian-aid.org::d2e90e3b-a1c1-4783-b92e-98f988e80e00" providerId="AD" clId="Web-{926A8EDE-A9B2-3700-AE3B-F53256DC64DC}" dt="2022-06-09T10:32:52.930" v="303" actId="1076"/>
        <pc:sldMkLst>
          <pc:docMk/>
          <pc:sldMk cId="768720316" sldId="290"/>
        </pc:sldMkLst>
        <pc:spChg chg="mod">
          <ac:chgData name="Jessica Hall" userId="S::jhall@christian-aid.org::d2e90e3b-a1c1-4783-b92e-98f988e80e00" providerId="AD" clId="Web-{926A8EDE-A9B2-3700-AE3B-F53256DC64DC}" dt="2022-06-09T10:32:52.930" v="303" actId="1076"/>
          <ac:spMkLst>
            <pc:docMk/>
            <pc:sldMk cId="768720316" sldId="290"/>
            <ac:spMk id="2" creationId="{579E8532-919B-4F8F-BB11-96383DC4701F}"/>
          </ac:spMkLst>
        </pc:spChg>
      </pc:sldChg>
    </pc:docChg>
  </pc:docChgLst>
  <pc:docChgLst>
    <pc:chgData name="Alpha Gougsa" userId="S::agougsa@christian-aid.org::34f36163-1881-4939-a088-d7756ec536a4" providerId="AD" clId="Web-{81A220AA-84DA-F9EA-EC12-2033C8090804}"/>
    <pc:docChg chg="delSld modSld sldOrd">
      <pc:chgData name="Alpha Gougsa" userId="S::agougsa@christian-aid.org::34f36163-1881-4939-a088-d7756ec536a4" providerId="AD" clId="Web-{81A220AA-84DA-F9EA-EC12-2033C8090804}" dt="2022-06-09T16:24:08.622" v="160" actId="20577"/>
      <pc:docMkLst>
        <pc:docMk/>
      </pc:docMkLst>
      <pc:sldChg chg="modSp">
        <pc:chgData name="Alpha Gougsa" userId="S::agougsa@christian-aid.org::34f36163-1881-4939-a088-d7756ec536a4" providerId="AD" clId="Web-{81A220AA-84DA-F9EA-EC12-2033C8090804}" dt="2022-06-09T16:23:29.887" v="155" actId="20577"/>
        <pc:sldMkLst>
          <pc:docMk/>
          <pc:sldMk cId="0" sldId="256"/>
        </pc:sldMkLst>
        <pc:spChg chg="mod">
          <ac:chgData name="Alpha Gougsa" userId="S::agougsa@christian-aid.org::34f36163-1881-4939-a088-d7756ec536a4" providerId="AD" clId="Web-{81A220AA-84DA-F9EA-EC12-2033C8090804}" dt="2022-06-09T16:23:29.887" v="155" actId="20577"/>
          <ac:spMkLst>
            <pc:docMk/>
            <pc:sldMk cId="0" sldId="256"/>
            <ac:spMk id="3" creationId="{DAF77611-B9A1-4402-8C01-BC0828A25F0C}"/>
          </ac:spMkLst>
        </pc:spChg>
      </pc:sldChg>
      <pc:sldChg chg="addSp delSp modSp">
        <pc:chgData name="Alpha Gougsa" userId="S::agougsa@christian-aid.org::34f36163-1881-4939-a088-d7756ec536a4" providerId="AD" clId="Web-{81A220AA-84DA-F9EA-EC12-2033C8090804}" dt="2022-06-09T16:16:26.031" v="14" actId="20577"/>
        <pc:sldMkLst>
          <pc:docMk/>
          <pc:sldMk cId="0" sldId="257"/>
        </pc:sldMkLst>
        <pc:spChg chg="add del mod">
          <ac:chgData name="Alpha Gougsa" userId="S::agougsa@christian-aid.org::34f36163-1881-4939-a088-d7756ec536a4" providerId="AD" clId="Web-{81A220AA-84DA-F9EA-EC12-2033C8090804}" dt="2022-06-09T16:16:26.031" v="14" actId="20577"/>
          <ac:spMkLst>
            <pc:docMk/>
            <pc:sldMk cId="0" sldId="257"/>
            <ac:spMk id="2" creationId="{D72AD5C2-23BC-4057-BFC0-80C1411803EB}"/>
          </ac:spMkLst>
        </pc:spChg>
        <pc:picChg chg="mod">
          <ac:chgData name="Alpha Gougsa" userId="S::agougsa@christian-aid.org::34f36163-1881-4939-a088-d7756ec536a4" providerId="AD" clId="Web-{81A220AA-84DA-F9EA-EC12-2033C8090804}" dt="2022-06-09T16:15:16.654" v="10" actId="1076"/>
          <ac:picMkLst>
            <pc:docMk/>
            <pc:sldMk cId="0" sldId="257"/>
            <ac:picMk id="3" creationId="{2EB60960-6918-4969-91BB-806B08A76E11}"/>
          </ac:picMkLst>
        </pc:picChg>
      </pc:sldChg>
      <pc:sldChg chg="modSp">
        <pc:chgData name="Alpha Gougsa" userId="S::agougsa@christian-aid.org::34f36163-1881-4939-a088-d7756ec536a4" providerId="AD" clId="Web-{81A220AA-84DA-F9EA-EC12-2033C8090804}" dt="2022-06-09T16:18:26.159" v="28" actId="20577"/>
        <pc:sldMkLst>
          <pc:docMk/>
          <pc:sldMk cId="0" sldId="279"/>
        </pc:sldMkLst>
        <pc:spChg chg="mod">
          <ac:chgData name="Alpha Gougsa" userId="S::agougsa@christian-aid.org::34f36163-1881-4939-a088-d7756ec536a4" providerId="AD" clId="Web-{81A220AA-84DA-F9EA-EC12-2033C8090804}" dt="2022-06-09T16:18:09.143" v="25" actId="20577"/>
          <ac:spMkLst>
            <pc:docMk/>
            <pc:sldMk cId="0" sldId="279"/>
            <ac:spMk id="2" creationId="{4254AFF3-4692-4D3C-BAF5-D05C3717FEBD}"/>
          </ac:spMkLst>
        </pc:spChg>
        <pc:spChg chg="mod">
          <ac:chgData name="Alpha Gougsa" userId="S::agougsa@christian-aid.org::34f36163-1881-4939-a088-d7756ec536a4" providerId="AD" clId="Web-{81A220AA-84DA-F9EA-EC12-2033C8090804}" dt="2022-06-09T16:18:26.159" v="28" actId="20577"/>
          <ac:spMkLst>
            <pc:docMk/>
            <pc:sldMk cId="0" sldId="279"/>
            <ac:spMk id="3" creationId="{49543E9C-B5C2-41C5-891C-A1E09543EC91}"/>
          </ac:spMkLst>
        </pc:spChg>
      </pc:sldChg>
      <pc:sldChg chg="del">
        <pc:chgData name="Alpha Gougsa" userId="S::agougsa@christian-aid.org::34f36163-1881-4939-a088-d7756ec536a4" providerId="AD" clId="Web-{81A220AA-84DA-F9EA-EC12-2033C8090804}" dt="2022-06-09T16:20:14.339" v="45"/>
        <pc:sldMkLst>
          <pc:docMk/>
          <pc:sldMk cId="0" sldId="280"/>
        </pc:sldMkLst>
      </pc:sldChg>
      <pc:sldChg chg="modSp">
        <pc:chgData name="Alpha Gougsa" userId="S::agougsa@christian-aid.org::34f36163-1881-4939-a088-d7756ec536a4" providerId="AD" clId="Web-{81A220AA-84DA-F9EA-EC12-2033C8090804}" dt="2022-06-09T16:24:08.622" v="160" actId="20577"/>
        <pc:sldMkLst>
          <pc:docMk/>
          <pc:sldMk cId="0" sldId="281"/>
        </pc:sldMkLst>
        <pc:spChg chg="mod">
          <ac:chgData name="Alpha Gougsa" userId="S::agougsa@christian-aid.org::34f36163-1881-4939-a088-d7756ec536a4" providerId="AD" clId="Web-{81A220AA-84DA-F9EA-EC12-2033C8090804}" dt="2022-06-09T16:24:08.622" v="160" actId="20577"/>
          <ac:spMkLst>
            <pc:docMk/>
            <pc:sldMk cId="0" sldId="281"/>
            <ac:spMk id="3" creationId="{CCD0B0DC-72CD-46AE-B385-77D0AC0C1D22}"/>
          </ac:spMkLst>
        </pc:spChg>
      </pc:sldChg>
      <pc:sldChg chg="modSp ord">
        <pc:chgData name="Alpha Gougsa" userId="S::agougsa@christian-aid.org::34f36163-1881-4939-a088-d7756ec536a4" providerId="AD" clId="Web-{81A220AA-84DA-F9EA-EC12-2033C8090804}" dt="2022-06-09T16:23:46.747" v="156"/>
        <pc:sldMkLst>
          <pc:docMk/>
          <pc:sldMk cId="0" sldId="283"/>
        </pc:sldMkLst>
        <pc:spChg chg="mod">
          <ac:chgData name="Alpha Gougsa" userId="S::agougsa@christian-aid.org::34f36163-1881-4939-a088-d7756ec536a4" providerId="AD" clId="Web-{81A220AA-84DA-F9EA-EC12-2033C8090804}" dt="2022-06-09T16:19:15.429" v="35" actId="14100"/>
          <ac:spMkLst>
            <pc:docMk/>
            <pc:sldMk cId="0" sldId="283"/>
            <ac:spMk id="4" creationId="{F6B6C924-8AE5-433E-88FC-E4198CC7B750}"/>
          </ac:spMkLst>
        </pc:spChg>
      </pc:sldChg>
      <pc:sldChg chg="del">
        <pc:chgData name="Alpha Gougsa" userId="S::agougsa@christian-aid.org::34f36163-1881-4939-a088-d7756ec536a4" providerId="AD" clId="Web-{81A220AA-84DA-F9EA-EC12-2033C8090804}" dt="2022-06-09T16:20:08.787" v="43"/>
        <pc:sldMkLst>
          <pc:docMk/>
          <pc:sldMk cId="0" sldId="284"/>
        </pc:sldMkLst>
      </pc:sldChg>
      <pc:sldChg chg="del">
        <pc:chgData name="Alpha Gougsa" userId="S::agougsa@christian-aid.org::34f36163-1881-4939-a088-d7756ec536a4" providerId="AD" clId="Web-{81A220AA-84DA-F9EA-EC12-2033C8090804}" dt="2022-06-09T16:20:05.568" v="42"/>
        <pc:sldMkLst>
          <pc:docMk/>
          <pc:sldMk cId="0" sldId="285"/>
        </pc:sldMkLst>
      </pc:sldChg>
      <pc:sldChg chg="modSp">
        <pc:chgData name="Alpha Gougsa" userId="S::agougsa@christian-aid.org::34f36163-1881-4939-a088-d7756ec536a4" providerId="AD" clId="Web-{81A220AA-84DA-F9EA-EC12-2033C8090804}" dt="2022-06-09T16:20:49.335" v="49" actId="20577"/>
        <pc:sldMkLst>
          <pc:docMk/>
          <pc:sldMk cId="0" sldId="286"/>
        </pc:sldMkLst>
        <pc:spChg chg="mod">
          <ac:chgData name="Alpha Gougsa" userId="S::agougsa@christian-aid.org::34f36163-1881-4939-a088-d7756ec536a4" providerId="AD" clId="Web-{81A220AA-84DA-F9EA-EC12-2033C8090804}" dt="2022-06-09T16:20:49.335" v="49" actId="20577"/>
          <ac:spMkLst>
            <pc:docMk/>
            <pc:sldMk cId="0" sldId="286"/>
            <ac:spMk id="3" creationId="{C075D61D-7BE4-44ED-BE56-8EBE10FFD075}"/>
          </ac:spMkLst>
        </pc:spChg>
      </pc:sldChg>
      <pc:sldChg chg="del">
        <pc:chgData name="Alpha Gougsa" userId="S::agougsa@christian-aid.org::34f36163-1881-4939-a088-d7756ec536a4" providerId="AD" clId="Web-{81A220AA-84DA-F9EA-EC12-2033C8090804}" dt="2022-06-09T16:20:10.381" v="44"/>
        <pc:sldMkLst>
          <pc:docMk/>
          <pc:sldMk cId="0" sldId="287"/>
        </pc:sldMkLst>
      </pc:sldChg>
      <pc:sldChg chg="modSp">
        <pc:chgData name="Alpha Gougsa" userId="S::agougsa@christian-aid.org::34f36163-1881-4939-a088-d7756ec536a4" providerId="AD" clId="Web-{81A220AA-84DA-F9EA-EC12-2033C8090804}" dt="2022-06-09T16:19:44.802" v="41" actId="1076"/>
        <pc:sldMkLst>
          <pc:docMk/>
          <pc:sldMk cId="1846141836" sldId="288"/>
        </pc:sldMkLst>
        <pc:spChg chg="mod">
          <ac:chgData name="Alpha Gougsa" userId="S::agougsa@christian-aid.org::34f36163-1881-4939-a088-d7756ec536a4" providerId="AD" clId="Web-{81A220AA-84DA-F9EA-EC12-2033C8090804}" dt="2022-06-09T16:19:44.802" v="41" actId="1076"/>
          <ac:spMkLst>
            <pc:docMk/>
            <pc:sldMk cId="1846141836" sldId="288"/>
            <ac:spMk id="3" creationId="{4689AF92-B890-4B9A-9258-DE1857F2AF11}"/>
          </ac:spMkLst>
        </pc:spChg>
        <pc:spChg chg="mod">
          <ac:chgData name="Alpha Gougsa" userId="S::agougsa@christian-aid.org::34f36163-1881-4939-a088-d7756ec536a4" providerId="AD" clId="Web-{81A220AA-84DA-F9EA-EC12-2033C8090804}" dt="2022-06-09T16:19:38.959" v="40" actId="1076"/>
          <ac:spMkLst>
            <pc:docMk/>
            <pc:sldMk cId="1846141836" sldId="288"/>
            <ac:spMk id="4" creationId="{9AA3CF5A-D01A-48EA-A1DE-38E97B1D6FDA}"/>
          </ac:spMkLst>
        </pc:spChg>
      </pc:sldChg>
      <pc:sldChg chg="del">
        <pc:chgData name="Alpha Gougsa" userId="S::agougsa@christian-aid.org::34f36163-1881-4939-a088-d7756ec536a4" providerId="AD" clId="Web-{81A220AA-84DA-F9EA-EC12-2033C8090804}" dt="2022-06-09T16:20:15.913" v="46"/>
        <pc:sldMkLst>
          <pc:docMk/>
          <pc:sldMk cId="1306713232" sldId="289"/>
        </pc:sldMkLst>
      </pc:sldChg>
      <pc:sldChg chg="modSp">
        <pc:chgData name="Alpha Gougsa" userId="S::agougsa@christian-aid.org::34f36163-1881-4939-a088-d7756ec536a4" providerId="AD" clId="Web-{81A220AA-84DA-F9EA-EC12-2033C8090804}" dt="2022-06-09T16:20:55.507" v="51" actId="20577"/>
        <pc:sldMkLst>
          <pc:docMk/>
          <pc:sldMk cId="768720316" sldId="290"/>
        </pc:sldMkLst>
        <pc:spChg chg="mod">
          <ac:chgData name="Alpha Gougsa" userId="S::agougsa@christian-aid.org::34f36163-1881-4939-a088-d7756ec536a4" providerId="AD" clId="Web-{81A220AA-84DA-F9EA-EC12-2033C8090804}" dt="2022-06-09T16:20:55.507" v="51" actId="20577"/>
          <ac:spMkLst>
            <pc:docMk/>
            <pc:sldMk cId="768720316" sldId="290"/>
            <ac:spMk id="3" creationId="{CCD0B0DC-72CD-46AE-B385-77D0AC0C1D22}"/>
          </ac:spMkLst>
        </pc:spChg>
      </pc:sldChg>
      <pc:sldChg chg="modSp">
        <pc:chgData name="Alpha Gougsa" userId="S::agougsa@christian-aid.org::34f36163-1881-4939-a088-d7756ec536a4" providerId="AD" clId="Web-{81A220AA-84DA-F9EA-EC12-2033C8090804}" dt="2022-06-09T16:20:43.398" v="48" actId="20577"/>
        <pc:sldMkLst>
          <pc:docMk/>
          <pc:sldMk cId="1290308287" sldId="291"/>
        </pc:sldMkLst>
        <pc:spChg chg="mod">
          <ac:chgData name="Alpha Gougsa" userId="S::agougsa@christian-aid.org::34f36163-1881-4939-a088-d7756ec536a4" providerId="AD" clId="Web-{81A220AA-84DA-F9EA-EC12-2033C8090804}" dt="2022-06-09T16:20:43.398" v="48" actId="20577"/>
          <ac:spMkLst>
            <pc:docMk/>
            <pc:sldMk cId="1290308287" sldId="291"/>
            <ac:spMk id="3" creationId="{717DFE2D-FACA-8762-8465-16F09B50AE82}"/>
          </ac:spMkLst>
        </pc:spChg>
      </pc:sldChg>
      <pc:sldChg chg="modSp">
        <pc:chgData name="Alpha Gougsa" userId="S::agougsa@christian-aid.org::34f36163-1881-4939-a088-d7756ec536a4" providerId="AD" clId="Web-{81A220AA-84DA-F9EA-EC12-2033C8090804}" dt="2022-06-09T16:20:36.757" v="47" actId="20577"/>
        <pc:sldMkLst>
          <pc:docMk/>
          <pc:sldMk cId="3225804134" sldId="292"/>
        </pc:sldMkLst>
        <pc:spChg chg="mod">
          <ac:chgData name="Alpha Gougsa" userId="S::agougsa@christian-aid.org::34f36163-1881-4939-a088-d7756ec536a4" providerId="AD" clId="Web-{81A220AA-84DA-F9EA-EC12-2033C8090804}" dt="2022-06-09T16:20:36.757" v="47" actId="20577"/>
          <ac:spMkLst>
            <pc:docMk/>
            <pc:sldMk cId="3225804134" sldId="292"/>
            <ac:spMk id="3" creationId="{E830CC02-50D0-2C10-CE6A-C946763BF1A1}"/>
          </ac:spMkLst>
        </pc:spChg>
      </pc:sldChg>
    </pc:docChg>
  </pc:docChgLst>
  <pc:docChgLst>
    <pc:chgData name="Alpha Gougsa" userId="S::agougsa@christian-aid.org::34f36163-1881-4939-a088-d7756ec536a4" providerId="AD" clId="Web-{ED395F26-6BD7-A4C5-0873-CADD5EBB160E}"/>
    <pc:docChg chg="addSld modSld">
      <pc:chgData name="Alpha Gougsa" userId="S::agougsa@christian-aid.org::34f36163-1881-4939-a088-d7756ec536a4" providerId="AD" clId="Web-{ED395F26-6BD7-A4C5-0873-CADD5EBB160E}" dt="2022-06-09T16:10:18.596" v="608" actId="20577"/>
      <pc:docMkLst>
        <pc:docMk/>
      </pc:docMkLst>
      <pc:sldChg chg="modSp">
        <pc:chgData name="Alpha Gougsa" userId="S::agougsa@christian-aid.org::34f36163-1881-4939-a088-d7756ec536a4" providerId="AD" clId="Web-{ED395F26-6BD7-A4C5-0873-CADD5EBB160E}" dt="2022-06-09T16:04:54.321" v="447" actId="1076"/>
        <pc:sldMkLst>
          <pc:docMk/>
          <pc:sldMk cId="0" sldId="256"/>
        </pc:sldMkLst>
        <pc:spChg chg="mod">
          <ac:chgData name="Alpha Gougsa" userId="S::agougsa@christian-aid.org::34f36163-1881-4939-a088-d7756ec536a4" providerId="AD" clId="Web-{ED395F26-6BD7-A4C5-0873-CADD5EBB160E}" dt="2022-06-09T16:04:54.321" v="447" actId="1076"/>
          <ac:spMkLst>
            <pc:docMk/>
            <pc:sldMk cId="0" sldId="256"/>
            <ac:spMk id="3" creationId="{DAF77611-B9A1-4402-8C01-BC0828A25F0C}"/>
          </ac:spMkLst>
        </pc:spChg>
      </pc:sldChg>
      <pc:sldChg chg="modSp delCm">
        <pc:chgData name="Alpha Gougsa" userId="S::agougsa@christian-aid.org::34f36163-1881-4939-a088-d7756ec536a4" providerId="AD" clId="Web-{ED395F26-6BD7-A4C5-0873-CADD5EBB160E}" dt="2022-06-09T16:01:58.410" v="420" actId="20577"/>
        <pc:sldMkLst>
          <pc:docMk/>
          <pc:sldMk cId="0" sldId="279"/>
        </pc:sldMkLst>
        <pc:spChg chg="mod">
          <ac:chgData name="Alpha Gougsa" userId="S::agougsa@christian-aid.org::34f36163-1881-4939-a088-d7756ec536a4" providerId="AD" clId="Web-{ED395F26-6BD7-A4C5-0873-CADD5EBB160E}" dt="2022-06-09T16:01:58.410" v="420" actId="20577"/>
          <ac:spMkLst>
            <pc:docMk/>
            <pc:sldMk cId="0" sldId="279"/>
            <ac:spMk id="2" creationId="{4254AFF3-4692-4D3C-BAF5-D05C3717FEBD}"/>
          </ac:spMkLst>
        </pc:spChg>
      </pc:sldChg>
      <pc:sldChg chg="modSp delCm">
        <pc:chgData name="Alpha Gougsa" userId="S::agougsa@christian-aid.org::34f36163-1881-4939-a088-d7756ec536a4" providerId="AD" clId="Web-{ED395F26-6BD7-A4C5-0873-CADD5EBB160E}" dt="2022-06-09T16:08:31.999" v="569" actId="1076"/>
        <pc:sldMkLst>
          <pc:docMk/>
          <pc:sldMk cId="0" sldId="280"/>
        </pc:sldMkLst>
        <pc:spChg chg="mod">
          <ac:chgData name="Alpha Gougsa" userId="S::agougsa@christian-aid.org::34f36163-1881-4939-a088-d7756ec536a4" providerId="AD" clId="Web-{ED395F26-6BD7-A4C5-0873-CADD5EBB160E}" dt="2022-06-09T16:03:00.584" v="430" actId="1076"/>
          <ac:spMkLst>
            <pc:docMk/>
            <pc:sldMk cId="0" sldId="280"/>
            <ac:spMk id="2" creationId="{2755CBEC-305B-4414-B687-577E0D067037}"/>
          </ac:spMkLst>
        </pc:spChg>
        <pc:spChg chg="mod">
          <ac:chgData name="Alpha Gougsa" userId="S::agougsa@christian-aid.org::34f36163-1881-4939-a088-d7756ec536a4" providerId="AD" clId="Web-{ED395F26-6BD7-A4C5-0873-CADD5EBB160E}" dt="2022-06-09T16:08:31.999" v="569" actId="1076"/>
          <ac:spMkLst>
            <pc:docMk/>
            <pc:sldMk cId="0" sldId="280"/>
            <ac:spMk id="3" creationId="{D940D0B5-4105-4B52-BA8D-92C9D5BE8B7F}"/>
          </ac:spMkLst>
        </pc:spChg>
      </pc:sldChg>
      <pc:sldChg chg="modSp">
        <pc:chgData name="Alpha Gougsa" userId="S::agougsa@christian-aid.org::34f36163-1881-4939-a088-d7756ec536a4" providerId="AD" clId="Web-{ED395F26-6BD7-A4C5-0873-CADD5EBB160E}" dt="2022-06-09T16:08:44.734" v="574" actId="20577"/>
        <pc:sldMkLst>
          <pc:docMk/>
          <pc:sldMk cId="0" sldId="281"/>
        </pc:sldMkLst>
        <pc:spChg chg="mod">
          <ac:chgData name="Alpha Gougsa" userId="S::agougsa@christian-aid.org::34f36163-1881-4939-a088-d7756ec536a4" providerId="AD" clId="Web-{ED395F26-6BD7-A4C5-0873-CADD5EBB160E}" dt="2022-06-09T16:03:44.491" v="438" actId="20577"/>
          <ac:spMkLst>
            <pc:docMk/>
            <pc:sldMk cId="0" sldId="281"/>
            <ac:spMk id="2" creationId="{579E8532-919B-4F8F-BB11-96383DC4701F}"/>
          </ac:spMkLst>
        </pc:spChg>
        <pc:spChg chg="mod">
          <ac:chgData name="Alpha Gougsa" userId="S::agougsa@christian-aid.org::34f36163-1881-4939-a088-d7756ec536a4" providerId="AD" clId="Web-{ED395F26-6BD7-A4C5-0873-CADD5EBB160E}" dt="2022-06-09T16:08:44.734" v="574" actId="20577"/>
          <ac:spMkLst>
            <pc:docMk/>
            <pc:sldMk cId="0" sldId="281"/>
            <ac:spMk id="3" creationId="{CCD0B0DC-72CD-46AE-B385-77D0AC0C1D22}"/>
          </ac:spMkLst>
        </pc:spChg>
      </pc:sldChg>
      <pc:sldChg chg="modSp">
        <pc:chgData name="Alpha Gougsa" userId="S::agougsa@christian-aid.org::34f36163-1881-4939-a088-d7756ec536a4" providerId="AD" clId="Web-{ED395F26-6BD7-A4C5-0873-CADD5EBB160E}" dt="2022-06-09T16:06:09.308" v="467" actId="1076"/>
        <pc:sldMkLst>
          <pc:docMk/>
          <pc:sldMk cId="0" sldId="283"/>
        </pc:sldMkLst>
        <pc:spChg chg="mod">
          <ac:chgData name="Alpha Gougsa" userId="S::agougsa@christian-aid.org::34f36163-1881-4939-a088-d7756ec536a4" providerId="AD" clId="Web-{ED395F26-6BD7-A4C5-0873-CADD5EBB160E}" dt="2022-06-09T16:06:04.292" v="466" actId="1076"/>
          <ac:spMkLst>
            <pc:docMk/>
            <pc:sldMk cId="0" sldId="283"/>
            <ac:spMk id="2" creationId="{E98C34F4-52C2-469C-A221-D5086E68F540}"/>
          </ac:spMkLst>
        </pc:spChg>
        <pc:spChg chg="mod">
          <ac:chgData name="Alpha Gougsa" userId="S::agougsa@christian-aid.org::34f36163-1881-4939-a088-d7756ec536a4" providerId="AD" clId="Web-{ED395F26-6BD7-A4C5-0873-CADD5EBB160E}" dt="2022-06-09T16:06:09.308" v="467" actId="1076"/>
          <ac:spMkLst>
            <pc:docMk/>
            <pc:sldMk cId="0" sldId="283"/>
            <ac:spMk id="4" creationId="{F6B6C924-8AE5-433E-88FC-E4198CC7B750}"/>
          </ac:spMkLst>
        </pc:spChg>
      </pc:sldChg>
      <pc:sldChg chg="delSp modSp delCm">
        <pc:chgData name="Alpha Gougsa" userId="S::agougsa@christian-aid.org::34f36163-1881-4939-a088-d7756ec536a4" providerId="AD" clId="Web-{ED395F26-6BD7-A4C5-0873-CADD5EBB160E}" dt="2022-06-09T16:06:30.465" v="471" actId="1076"/>
        <pc:sldMkLst>
          <pc:docMk/>
          <pc:sldMk cId="0" sldId="284"/>
        </pc:sldMkLst>
        <pc:spChg chg="mod">
          <ac:chgData name="Alpha Gougsa" userId="S::agougsa@christian-aid.org::34f36163-1881-4939-a088-d7756ec536a4" providerId="AD" clId="Web-{ED395F26-6BD7-A4C5-0873-CADD5EBB160E}" dt="2022-06-09T16:02:33.192" v="425" actId="20577"/>
          <ac:spMkLst>
            <pc:docMk/>
            <pc:sldMk cId="0" sldId="284"/>
            <ac:spMk id="2" creationId="{6A175177-76DD-41AD-9149-AF4C1A0CD009}"/>
          </ac:spMkLst>
        </pc:spChg>
        <pc:spChg chg="mod">
          <ac:chgData name="Alpha Gougsa" userId="S::agougsa@christian-aid.org::34f36163-1881-4939-a088-d7756ec536a4" providerId="AD" clId="Web-{ED395F26-6BD7-A4C5-0873-CADD5EBB160E}" dt="2022-06-09T16:06:30.465" v="471" actId="1076"/>
          <ac:spMkLst>
            <pc:docMk/>
            <pc:sldMk cId="0" sldId="284"/>
            <ac:spMk id="3" creationId="{BBDEA131-3738-4AE6-B897-ABCBE618AB9D}"/>
          </ac:spMkLst>
        </pc:spChg>
        <pc:picChg chg="del">
          <ac:chgData name="Alpha Gougsa" userId="S::agougsa@christian-aid.org::34f36163-1881-4939-a088-d7756ec536a4" providerId="AD" clId="Web-{ED395F26-6BD7-A4C5-0873-CADD5EBB160E}" dt="2022-06-09T14:58:06.532" v="1"/>
          <ac:picMkLst>
            <pc:docMk/>
            <pc:sldMk cId="0" sldId="284"/>
            <ac:picMk id="13" creationId="{D1BF16F0-4E36-4834-BFC0-596650EAA0C7}"/>
          </ac:picMkLst>
        </pc:picChg>
        <pc:picChg chg="del">
          <ac:chgData name="Alpha Gougsa" userId="S::agougsa@christian-aid.org::34f36163-1881-4939-a088-d7756ec536a4" providerId="AD" clId="Web-{ED395F26-6BD7-A4C5-0873-CADD5EBB160E}" dt="2022-06-09T14:58:02.595" v="0"/>
          <ac:picMkLst>
            <pc:docMk/>
            <pc:sldMk cId="0" sldId="284"/>
            <ac:picMk id="14" creationId="{8A09EC42-F5E9-4909-8A0F-EFB29267C04E}"/>
          </ac:picMkLst>
        </pc:picChg>
        <pc:picChg chg="mod">
          <ac:chgData name="Alpha Gougsa" userId="S::agougsa@christian-aid.org::34f36163-1881-4939-a088-d7756ec536a4" providerId="AD" clId="Web-{ED395F26-6BD7-A4C5-0873-CADD5EBB160E}" dt="2022-06-09T14:58:08.564" v="2" actId="1076"/>
          <ac:picMkLst>
            <pc:docMk/>
            <pc:sldMk cId="0" sldId="284"/>
            <ac:picMk id="15" creationId="{7746680B-22A2-4378-97E1-2881512660A8}"/>
          </ac:picMkLst>
        </pc:picChg>
        <pc:picChg chg="mod">
          <ac:chgData name="Alpha Gougsa" userId="S::agougsa@christian-aid.org::34f36163-1881-4939-a088-d7756ec536a4" providerId="AD" clId="Web-{ED395F26-6BD7-A4C5-0873-CADD5EBB160E}" dt="2022-06-09T14:58:11.486" v="3" actId="1076"/>
          <ac:picMkLst>
            <pc:docMk/>
            <pc:sldMk cId="0" sldId="284"/>
            <ac:picMk id="20" creationId="{50DEEF21-49FB-4011-A398-34AC2082685D}"/>
          </ac:picMkLst>
        </pc:picChg>
      </pc:sldChg>
      <pc:sldChg chg="delSp modSp delCm">
        <pc:chgData name="Alpha Gougsa" userId="S::agougsa@christian-aid.org::34f36163-1881-4939-a088-d7756ec536a4" providerId="AD" clId="Web-{ED395F26-6BD7-A4C5-0873-CADD5EBB160E}" dt="2022-06-09T16:06:22.996" v="468" actId="1076"/>
        <pc:sldMkLst>
          <pc:docMk/>
          <pc:sldMk cId="0" sldId="285"/>
        </pc:sldMkLst>
        <pc:spChg chg="mod">
          <ac:chgData name="Alpha Gougsa" userId="S::agougsa@christian-aid.org::34f36163-1881-4939-a088-d7756ec536a4" providerId="AD" clId="Web-{ED395F26-6BD7-A4C5-0873-CADD5EBB160E}" dt="2022-06-09T16:02:26.301" v="424" actId="20577"/>
          <ac:spMkLst>
            <pc:docMk/>
            <pc:sldMk cId="0" sldId="285"/>
            <ac:spMk id="2" creationId="{39496F91-9995-4AA1-90D9-0ED27070532C}"/>
          </ac:spMkLst>
        </pc:spChg>
        <pc:spChg chg="mod">
          <ac:chgData name="Alpha Gougsa" userId="S::agougsa@christian-aid.org::34f36163-1881-4939-a088-d7756ec536a4" providerId="AD" clId="Web-{ED395F26-6BD7-A4C5-0873-CADD5EBB160E}" dt="2022-06-09T16:06:22.996" v="468" actId="1076"/>
          <ac:spMkLst>
            <pc:docMk/>
            <pc:sldMk cId="0" sldId="285"/>
            <ac:spMk id="3" creationId="{83D1FE19-CC03-4F40-A51E-85B7C2787DD6}"/>
          </ac:spMkLst>
        </pc:spChg>
        <pc:picChg chg="mod">
          <ac:chgData name="Alpha Gougsa" userId="S::agougsa@christian-aid.org::34f36163-1881-4939-a088-d7756ec536a4" providerId="AD" clId="Web-{ED395F26-6BD7-A4C5-0873-CADD5EBB160E}" dt="2022-06-09T15:37:06.914" v="8" actId="1076"/>
          <ac:picMkLst>
            <pc:docMk/>
            <pc:sldMk cId="0" sldId="285"/>
            <ac:picMk id="4" creationId="{2B5E2A0A-7F4E-0F21-F51A-A896BC0D969F}"/>
          </ac:picMkLst>
        </pc:picChg>
        <pc:picChg chg="del">
          <ac:chgData name="Alpha Gougsa" userId="S::agougsa@christian-aid.org::34f36163-1881-4939-a088-d7756ec536a4" providerId="AD" clId="Web-{ED395F26-6BD7-A4C5-0873-CADD5EBB160E}" dt="2022-06-09T15:36:59.726" v="5"/>
          <ac:picMkLst>
            <pc:docMk/>
            <pc:sldMk cId="0" sldId="285"/>
            <ac:picMk id="5" creationId="{863E6FA7-6E70-88F7-4B4C-B175528A5A48}"/>
          </ac:picMkLst>
        </pc:picChg>
      </pc:sldChg>
      <pc:sldChg chg="modSp">
        <pc:chgData name="Alpha Gougsa" userId="S::agougsa@christian-aid.org::34f36163-1881-4939-a088-d7756ec536a4" providerId="AD" clId="Web-{ED395F26-6BD7-A4C5-0873-CADD5EBB160E}" dt="2022-06-09T16:08:56.469" v="578" actId="20577"/>
        <pc:sldMkLst>
          <pc:docMk/>
          <pc:sldMk cId="0" sldId="286"/>
        </pc:sldMkLst>
        <pc:spChg chg="mod">
          <ac:chgData name="Alpha Gougsa" userId="S::agougsa@christian-aid.org::34f36163-1881-4939-a088-d7756ec536a4" providerId="AD" clId="Web-{ED395F26-6BD7-A4C5-0873-CADD5EBB160E}" dt="2022-06-09T16:04:11.820" v="442" actId="20577"/>
          <ac:spMkLst>
            <pc:docMk/>
            <pc:sldMk cId="0" sldId="286"/>
            <ac:spMk id="2" creationId="{DFA4B575-CF28-4401-8684-0C4E1AC4AA69}"/>
          </ac:spMkLst>
        </pc:spChg>
        <pc:spChg chg="mod">
          <ac:chgData name="Alpha Gougsa" userId="S::agougsa@christian-aid.org::34f36163-1881-4939-a088-d7756ec536a4" providerId="AD" clId="Web-{ED395F26-6BD7-A4C5-0873-CADD5EBB160E}" dt="2022-06-09T16:08:56.469" v="578" actId="20577"/>
          <ac:spMkLst>
            <pc:docMk/>
            <pc:sldMk cId="0" sldId="286"/>
            <ac:spMk id="3" creationId="{C075D61D-7BE4-44ED-BE56-8EBE10FFD075}"/>
          </ac:spMkLst>
        </pc:spChg>
      </pc:sldChg>
      <pc:sldChg chg="modSp delCm">
        <pc:chgData name="Alpha Gougsa" userId="S::agougsa@christian-aid.org::34f36163-1881-4939-a088-d7756ec536a4" providerId="AD" clId="Web-{ED395F26-6BD7-A4C5-0873-CADD5EBB160E}" dt="2022-06-09T16:08:15.280" v="564"/>
        <pc:sldMkLst>
          <pc:docMk/>
          <pc:sldMk cId="0" sldId="287"/>
        </pc:sldMkLst>
        <pc:spChg chg="mod">
          <ac:chgData name="Alpha Gougsa" userId="S::agougsa@christian-aid.org::34f36163-1881-4939-a088-d7756ec536a4" providerId="AD" clId="Web-{ED395F26-6BD7-A4C5-0873-CADD5EBB160E}" dt="2022-06-09T16:02:42.208" v="426" actId="20577"/>
          <ac:spMkLst>
            <pc:docMk/>
            <pc:sldMk cId="0" sldId="287"/>
            <ac:spMk id="2" creationId="{1E4180A9-30EF-4304-BDD6-10160D30EE3A}"/>
          </ac:spMkLst>
        </pc:spChg>
        <pc:spChg chg="mod">
          <ac:chgData name="Alpha Gougsa" userId="S::agougsa@christian-aid.org::34f36163-1881-4939-a088-d7756ec536a4" providerId="AD" clId="Web-{ED395F26-6BD7-A4C5-0873-CADD5EBB160E}" dt="2022-06-09T16:07:58.514" v="563" actId="20577"/>
          <ac:spMkLst>
            <pc:docMk/>
            <pc:sldMk cId="0" sldId="287"/>
            <ac:spMk id="3" creationId="{2A3CE1BE-B429-4582-AE86-CA5689BF31C0}"/>
          </ac:spMkLst>
        </pc:spChg>
      </pc:sldChg>
      <pc:sldChg chg="modSp">
        <pc:chgData name="Alpha Gougsa" userId="S::agougsa@christian-aid.org::34f36163-1881-4939-a088-d7756ec536a4" providerId="AD" clId="Web-{ED395F26-6BD7-A4C5-0873-CADD5EBB160E}" dt="2022-06-09T16:05:41.916" v="461" actId="1076"/>
        <pc:sldMkLst>
          <pc:docMk/>
          <pc:sldMk cId="1846141836" sldId="288"/>
        </pc:sldMkLst>
        <pc:spChg chg="mod">
          <ac:chgData name="Alpha Gougsa" userId="S::agougsa@christian-aid.org::34f36163-1881-4939-a088-d7756ec536a4" providerId="AD" clId="Web-{ED395F26-6BD7-A4C5-0873-CADD5EBB160E}" dt="2022-06-09T16:05:22.338" v="454" actId="1076"/>
          <ac:spMkLst>
            <pc:docMk/>
            <pc:sldMk cId="1846141836" sldId="288"/>
            <ac:spMk id="2" creationId="{ACEEA3B1-1374-4063-A5AD-8E742915673F}"/>
          </ac:spMkLst>
        </pc:spChg>
        <pc:spChg chg="mod">
          <ac:chgData name="Alpha Gougsa" userId="S::agougsa@christian-aid.org::34f36163-1881-4939-a088-d7756ec536a4" providerId="AD" clId="Web-{ED395F26-6BD7-A4C5-0873-CADD5EBB160E}" dt="2022-06-09T16:05:41.916" v="461" actId="1076"/>
          <ac:spMkLst>
            <pc:docMk/>
            <pc:sldMk cId="1846141836" sldId="288"/>
            <ac:spMk id="3" creationId="{4689AF92-B890-4B9A-9258-DE1857F2AF11}"/>
          </ac:spMkLst>
        </pc:spChg>
        <pc:spChg chg="mod">
          <ac:chgData name="Alpha Gougsa" userId="S::agougsa@christian-aid.org::34f36163-1881-4939-a088-d7756ec536a4" providerId="AD" clId="Web-{ED395F26-6BD7-A4C5-0873-CADD5EBB160E}" dt="2022-06-09T16:05:35.166" v="457" actId="14100"/>
          <ac:spMkLst>
            <pc:docMk/>
            <pc:sldMk cId="1846141836" sldId="288"/>
            <ac:spMk id="4" creationId="{9AA3CF5A-D01A-48EA-A1DE-38E97B1D6FDA}"/>
          </ac:spMkLst>
        </pc:spChg>
      </pc:sldChg>
      <pc:sldChg chg="modSp">
        <pc:chgData name="Alpha Gougsa" userId="S::agougsa@christian-aid.org::34f36163-1881-4939-a088-d7756ec536a4" providerId="AD" clId="Web-{ED395F26-6BD7-A4C5-0873-CADD5EBB160E}" dt="2022-06-09T16:08:39.234" v="572" actId="1076"/>
        <pc:sldMkLst>
          <pc:docMk/>
          <pc:sldMk cId="1306713232" sldId="289"/>
        </pc:sldMkLst>
        <pc:spChg chg="mod">
          <ac:chgData name="Alpha Gougsa" userId="S::agougsa@christian-aid.org::34f36163-1881-4939-a088-d7756ec536a4" providerId="AD" clId="Web-{ED395F26-6BD7-A4C5-0873-CADD5EBB160E}" dt="2022-06-09T16:03:22.053" v="434" actId="1076"/>
          <ac:spMkLst>
            <pc:docMk/>
            <pc:sldMk cId="1306713232" sldId="289"/>
            <ac:spMk id="2" creationId="{2755CBEC-305B-4414-B687-577E0D067037}"/>
          </ac:spMkLst>
        </pc:spChg>
        <pc:spChg chg="mod">
          <ac:chgData name="Alpha Gougsa" userId="S::agougsa@christian-aid.org::34f36163-1881-4939-a088-d7756ec536a4" providerId="AD" clId="Web-{ED395F26-6BD7-A4C5-0873-CADD5EBB160E}" dt="2022-06-09T16:08:39.234" v="572" actId="1076"/>
          <ac:spMkLst>
            <pc:docMk/>
            <pc:sldMk cId="1306713232" sldId="289"/>
            <ac:spMk id="3" creationId="{D940D0B5-4105-4B52-BA8D-92C9D5BE8B7F}"/>
          </ac:spMkLst>
        </pc:spChg>
      </pc:sldChg>
      <pc:sldChg chg="modSp">
        <pc:chgData name="Alpha Gougsa" userId="S::agougsa@christian-aid.org::34f36163-1881-4939-a088-d7756ec536a4" providerId="AD" clId="Web-{ED395F26-6BD7-A4C5-0873-CADD5EBB160E}" dt="2022-06-09T16:08:50.766" v="576" actId="20577"/>
        <pc:sldMkLst>
          <pc:docMk/>
          <pc:sldMk cId="768720316" sldId="290"/>
        </pc:sldMkLst>
        <pc:spChg chg="mod">
          <ac:chgData name="Alpha Gougsa" userId="S::agougsa@christian-aid.org::34f36163-1881-4939-a088-d7756ec536a4" providerId="AD" clId="Web-{ED395F26-6BD7-A4C5-0873-CADD5EBB160E}" dt="2022-06-09T16:08:50.766" v="576" actId="20577"/>
          <ac:spMkLst>
            <pc:docMk/>
            <pc:sldMk cId="768720316" sldId="290"/>
            <ac:spMk id="3" creationId="{CCD0B0DC-72CD-46AE-B385-77D0AC0C1D22}"/>
          </ac:spMkLst>
        </pc:spChg>
      </pc:sldChg>
      <pc:sldChg chg="addSp modSp new">
        <pc:chgData name="Alpha Gougsa" userId="S::agougsa@christian-aid.org::34f36163-1881-4939-a088-d7756ec536a4" providerId="AD" clId="Web-{ED395F26-6BD7-A4C5-0873-CADD5EBB160E}" dt="2022-06-09T16:09:09.610" v="582" actId="1076"/>
        <pc:sldMkLst>
          <pc:docMk/>
          <pc:sldMk cId="1290308287" sldId="291"/>
        </pc:sldMkLst>
        <pc:spChg chg="mod">
          <ac:chgData name="Alpha Gougsa" userId="S::agougsa@christian-aid.org::34f36163-1881-4939-a088-d7756ec536a4" providerId="AD" clId="Web-{ED395F26-6BD7-A4C5-0873-CADD5EBB160E}" dt="2022-06-09T16:09:06.704" v="581" actId="1076"/>
          <ac:spMkLst>
            <pc:docMk/>
            <pc:sldMk cId="1290308287" sldId="291"/>
            <ac:spMk id="2" creationId="{A12628CE-CC86-CDEE-C227-9174302675B7}"/>
          </ac:spMkLst>
        </pc:spChg>
        <pc:spChg chg="add mod">
          <ac:chgData name="Alpha Gougsa" userId="S::agougsa@christian-aid.org::34f36163-1881-4939-a088-d7756ec536a4" providerId="AD" clId="Web-{ED395F26-6BD7-A4C5-0873-CADD5EBB160E}" dt="2022-06-09T16:09:09.610" v="582" actId="1076"/>
          <ac:spMkLst>
            <pc:docMk/>
            <pc:sldMk cId="1290308287" sldId="291"/>
            <ac:spMk id="3" creationId="{717DFE2D-FACA-8762-8465-16F09B50AE82}"/>
          </ac:spMkLst>
        </pc:spChg>
      </pc:sldChg>
      <pc:sldChg chg="addSp modSp new">
        <pc:chgData name="Alpha Gougsa" userId="S::agougsa@christian-aid.org::34f36163-1881-4939-a088-d7756ec536a4" providerId="AD" clId="Web-{ED395F26-6BD7-A4C5-0873-CADD5EBB160E}" dt="2022-06-09T16:10:18.596" v="608" actId="20577"/>
        <pc:sldMkLst>
          <pc:docMk/>
          <pc:sldMk cId="3225804134" sldId="292"/>
        </pc:sldMkLst>
        <pc:spChg chg="mod">
          <ac:chgData name="Alpha Gougsa" userId="S::agougsa@christian-aid.org::34f36163-1881-4939-a088-d7756ec536a4" providerId="AD" clId="Web-{ED395F26-6BD7-A4C5-0873-CADD5EBB160E}" dt="2022-06-09T16:04:28.492" v="444" actId="20577"/>
          <ac:spMkLst>
            <pc:docMk/>
            <pc:sldMk cId="3225804134" sldId="292"/>
            <ac:spMk id="2" creationId="{0BE9AB30-D914-D20C-1E65-2412CD678793}"/>
          </ac:spMkLst>
        </pc:spChg>
        <pc:spChg chg="add mod">
          <ac:chgData name="Alpha Gougsa" userId="S::agougsa@christian-aid.org::34f36163-1881-4939-a088-d7756ec536a4" providerId="AD" clId="Web-{ED395F26-6BD7-A4C5-0873-CADD5EBB160E}" dt="2022-06-09T16:10:18.596" v="608" actId="20577"/>
          <ac:spMkLst>
            <pc:docMk/>
            <pc:sldMk cId="3225804134" sldId="292"/>
            <ac:spMk id="3" creationId="{E830CC02-50D0-2C10-CE6A-C946763BF1A1}"/>
          </ac:spMkLst>
        </pc:spChg>
      </pc:sldChg>
    </pc:docChg>
  </pc:docChgLst>
  <pc:docChgLst>
    <pc:chgData name="Alpha Gougsa" userId="S::agougsa@christian-aid.org::34f36163-1881-4939-a088-d7756ec536a4" providerId="AD" clId="Web-{D34EC690-96BF-5324-6FCE-88905EDBDEDE}"/>
    <pc:docChg chg="modSld sldOrd">
      <pc:chgData name="Alpha Gougsa" userId="S::agougsa@christian-aid.org::34f36163-1881-4939-a088-d7756ec536a4" providerId="AD" clId="Web-{D34EC690-96BF-5324-6FCE-88905EDBDEDE}" dt="2022-06-08T17:25:47.438" v="488" actId="20577"/>
      <pc:docMkLst>
        <pc:docMk/>
      </pc:docMkLst>
      <pc:sldChg chg="modSp">
        <pc:chgData name="Alpha Gougsa" userId="S::agougsa@christian-aid.org::34f36163-1881-4939-a088-d7756ec536a4" providerId="AD" clId="Web-{D34EC690-96BF-5324-6FCE-88905EDBDEDE}" dt="2022-06-08T17:12:59.260" v="275" actId="20577"/>
        <pc:sldMkLst>
          <pc:docMk/>
          <pc:sldMk cId="0" sldId="256"/>
        </pc:sldMkLst>
        <pc:spChg chg="mod">
          <ac:chgData name="Alpha Gougsa" userId="S::agougsa@christian-aid.org::34f36163-1881-4939-a088-d7756ec536a4" providerId="AD" clId="Web-{D34EC690-96BF-5324-6FCE-88905EDBDEDE}" dt="2022-06-08T17:12:59.260" v="275" actId="20577"/>
          <ac:spMkLst>
            <pc:docMk/>
            <pc:sldMk cId="0" sldId="256"/>
            <ac:spMk id="3" creationId="{DAF77611-B9A1-4402-8C01-BC0828A25F0C}"/>
          </ac:spMkLst>
        </pc:spChg>
      </pc:sldChg>
      <pc:sldChg chg="modSp">
        <pc:chgData name="Alpha Gougsa" userId="S::agougsa@christian-aid.org::34f36163-1881-4939-a088-d7756ec536a4" providerId="AD" clId="Web-{D34EC690-96BF-5324-6FCE-88905EDBDEDE}" dt="2022-06-08T17:15:18.358" v="386" actId="20577"/>
        <pc:sldMkLst>
          <pc:docMk/>
          <pc:sldMk cId="0" sldId="283"/>
        </pc:sldMkLst>
        <pc:spChg chg="mod">
          <ac:chgData name="Alpha Gougsa" userId="S::agougsa@christian-aid.org::34f36163-1881-4939-a088-d7756ec536a4" providerId="AD" clId="Web-{D34EC690-96BF-5324-6FCE-88905EDBDEDE}" dt="2022-06-08T17:15:18.358" v="386" actId="20577"/>
          <ac:spMkLst>
            <pc:docMk/>
            <pc:sldMk cId="0" sldId="283"/>
            <ac:spMk id="4" creationId="{F6B6C924-8AE5-433E-88FC-E4198CC7B750}"/>
          </ac:spMkLst>
        </pc:spChg>
      </pc:sldChg>
      <pc:sldChg chg="modSp">
        <pc:chgData name="Alpha Gougsa" userId="S::agougsa@christian-aid.org::34f36163-1881-4939-a088-d7756ec536a4" providerId="AD" clId="Web-{D34EC690-96BF-5324-6FCE-88905EDBDEDE}" dt="2022-06-08T17:24:48.936" v="479" actId="20577"/>
        <pc:sldMkLst>
          <pc:docMk/>
          <pc:sldMk cId="0" sldId="284"/>
        </pc:sldMkLst>
        <pc:spChg chg="mod">
          <ac:chgData name="Alpha Gougsa" userId="S::agougsa@christian-aid.org::34f36163-1881-4939-a088-d7756ec536a4" providerId="AD" clId="Web-{D34EC690-96BF-5324-6FCE-88905EDBDEDE}" dt="2022-06-08T17:24:48.936" v="479" actId="20577"/>
          <ac:spMkLst>
            <pc:docMk/>
            <pc:sldMk cId="0" sldId="284"/>
            <ac:spMk id="3" creationId="{BBDEA131-3738-4AE6-B897-ABCBE618AB9D}"/>
          </ac:spMkLst>
        </pc:spChg>
      </pc:sldChg>
      <pc:sldChg chg="addSp modSp">
        <pc:chgData name="Alpha Gougsa" userId="S::agougsa@christian-aid.org::34f36163-1881-4939-a088-d7756ec536a4" providerId="AD" clId="Web-{D34EC690-96BF-5324-6FCE-88905EDBDEDE}" dt="2022-06-08T17:23:43.216" v="464" actId="20577"/>
        <pc:sldMkLst>
          <pc:docMk/>
          <pc:sldMk cId="0" sldId="285"/>
        </pc:sldMkLst>
        <pc:spChg chg="mod">
          <ac:chgData name="Alpha Gougsa" userId="S::agougsa@christian-aid.org::34f36163-1881-4939-a088-d7756ec536a4" providerId="AD" clId="Web-{D34EC690-96BF-5324-6FCE-88905EDBDEDE}" dt="2022-06-08T17:23:43.216" v="464" actId="20577"/>
          <ac:spMkLst>
            <pc:docMk/>
            <pc:sldMk cId="0" sldId="285"/>
            <ac:spMk id="3" creationId="{83D1FE19-CC03-4F40-A51E-85B7C2787DD6}"/>
          </ac:spMkLst>
        </pc:spChg>
        <pc:picChg chg="add mod modCrop">
          <ac:chgData name="Alpha Gougsa" userId="S::agougsa@christian-aid.org::34f36163-1881-4939-a088-d7756ec536a4" providerId="AD" clId="Web-{D34EC690-96BF-5324-6FCE-88905EDBDEDE}" dt="2022-06-08T17:22:49.371" v="462" actId="1076"/>
          <ac:picMkLst>
            <pc:docMk/>
            <pc:sldMk cId="0" sldId="285"/>
            <ac:picMk id="4" creationId="{2B5E2A0A-7F4E-0F21-F51A-A896BC0D969F}"/>
          </ac:picMkLst>
        </pc:picChg>
        <pc:picChg chg="add mod modCrop">
          <ac:chgData name="Alpha Gougsa" userId="S::agougsa@christian-aid.org::34f36163-1881-4939-a088-d7756ec536a4" providerId="AD" clId="Web-{D34EC690-96BF-5324-6FCE-88905EDBDEDE}" dt="2022-06-08T17:22:18.885" v="430" actId="1076"/>
          <ac:picMkLst>
            <pc:docMk/>
            <pc:sldMk cId="0" sldId="285"/>
            <ac:picMk id="5" creationId="{863E6FA7-6E70-88F7-4B4C-B175528A5A48}"/>
          </ac:picMkLst>
        </pc:picChg>
      </pc:sldChg>
      <pc:sldChg chg="modSp ord">
        <pc:chgData name="Alpha Gougsa" userId="S::agougsa@christian-aid.org::34f36163-1881-4939-a088-d7756ec536a4" providerId="AD" clId="Web-{D34EC690-96BF-5324-6FCE-88905EDBDEDE}" dt="2022-06-08T17:25:47.438" v="488" actId="20577"/>
        <pc:sldMkLst>
          <pc:docMk/>
          <pc:sldMk cId="0" sldId="287"/>
        </pc:sldMkLst>
        <pc:spChg chg="mod">
          <ac:chgData name="Alpha Gougsa" userId="S::agougsa@christian-aid.org::34f36163-1881-4939-a088-d7756ec536a4" providerId="AD" clId="Web-{D34EC690-96BF-5324-6FCE-88905EDBDEDE}" dt="2022-06-08T17:25:47.438" v="488" actId="20577"/>
          <ac:spMkLst>
            <pc:docMk/>
            <pc:sldMk cId="0" sldId="287"/>
            <ac:spMk id="3" creationId="{2A3CE1BE-B429-4582-AE86-CA5689BF31C0}"/>
          </ac:spMkLst>
        </pc:spChg>
      </pc:sldChg>
      <pc:sldChg chg="modSp">
        <pc:chgData name="Alpha Gougsa" userId="S::agougsa@christian-aid.org::34f36163-1881-4939-a088-d7756ec536a4" providerId="AD" clId="Web-{D34EC690-96BF-5324-6FCE-88905EDBDEDE}" dt="2022-06-08T17:14:30.466" v="381" actId="20577"/>
        <pc:sldMkLst>
          <pc:docMk/>
          <pc:sldMk cId="1846141836" sldId="288"/>
        </pc:sldMkLst>
        <pc:spChg chg="mod">
          <ac:chgData name="Alpha Gougsa" userId="S::agougsa@christian-aid.org::34f36163-1881-4939-a088-d7756ec536a4" providerId="AD" clId="Web-{D34EC690-96BF-5324-6FCE-88905EDBDEDE}" dt="2022-06-08T17:14:30.466" v="381" actId="20577"/>
          <ac:spMkLst>
            <pc:docMk/>
            <pc:sldMk cId="1846141836" sldId="288"/>
            <ac:spMk id="3" creationId="{4689AF92-B890-4B9A-9258-DE1857F2AF11}"/>
          </ac:spMkLst>
        </pc:spChg>
        <pc:spChg chg="mod">
          <ac:chgData name="Alpha Gougsa" userId="S::agougsa@christian-aid.org::34f36163-1881-4939-a088-d7756ec536a4" providerId="AD" clId="Web-{D34EC690-96BF-5324-6FCE-88905EDBDEDE}" dt="2022-06-08T16:32:31.981" v="242" actId="20577"/>
          <ac:spMkLst>
            <pc:docMk/>
            <pc:sldMk cId="1846141836" sldId="288"/>
            <ac:spMk id="4" creationId="{9AA3CF5A-D01A-48EA-A1DE-38E97B1D6FDA}"/>
          </ac:spMkLst>
        </pc:spChg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6-09T15:01:57.027" idx="1">
    <p:pos x="5585" y="1604"/>
    <p:text>"From the cost-of-living crisis to drought in the horn of Africa the social, economic and climate issues we face today are all inter-linked. "</p:text>
    <p:extLst>
      <p:ext uri="{C676402C-5697-4E1C-873F-D02D1690AC5C}">
        <p15:threadingInfo xmlns:p15="http://schemas.microsoft.com/office/powerpoint/2012/main" timeZoneBias="-60"/>
      </p:ext>
    </p:extLst>
  </p:cm>
  <p:cm authorId="1" dt="2022-06-09T15:03:38.405" idx="3">
    <p:pos x="5585" y="1700"/>
    <p:text>This feels new to me, compared to messaging I've looked at. I think we need to be emphaszing poverty and impacts of the crisis.
I get why you might mention cost of living, but nothing in our pack helps people to have those conversations or make that link, so it feels a bit unfair/disingenuous to put it in the blurb</p:text>
    <p:extLst>
      <p:ext uri="{C676402C-5697-4E1C-873F-D02D1690AC5C}">
        <p15:threadingInfo xmlns:p15="http://schemas.microsoft.com/office/powerpoint/2012/main" timeZoneBias="-60">
          <p15:parentCm authorId="1" idx="1"/>
        </p15:threadingInfo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6-09T15:13:05.159" idx="10">
    <p:pos x="4557" y="190"/>
    <p:text>I think the posts should come straight after the graphics, given we mention them in the 'graphics' slide</p:text>
    <p:extLst>
      <p:ext uri="{C676402C-5697-4E1C-873F-D02D1690AC5C}">
        <p15:threadingInfo xmlns:p15="http://schemas.microsoft.com/office/powerpoint/2012/main" timeZoneBias="-6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5329E1B8-8A59-4535-B94B-34C813A9FFE7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ヒラギノ角ゴ Pro W3"/>
              </a:defRPr>
            </a:lvl1pPr>
          </a:lstStyle>
          <a:p>
            <a:pPr lvl="0"/>
            <a:endParaRPr lang="en-GB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81D48D33-92B5-45D6-B763-3EF67C764857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ヒラギノ角ゴ Pro W3"/>
              </a:defRPr>
            </a:lvl1pPr>
          </a:lstStyle>
          <a:p>
            <a:pPr lvl="0"/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3A02918-4FA8-4796-B3AA-99AB0114811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8">
            <a:solidFill>
              <a:srgbClr val="000000"/>
            </a:solidFill>
            <a:prstDash val="solid"/>
            <a:miter/>
          </a:ln>
        </p:spPr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D555F60-A3C9-4C5A-AAC0-4473C4E5BB54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B459318-4D46-4639-8F60-4A3543B48427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ea typeface="ヒラギノ角ゴ Pro W3"/>
              </a:defRPr>
            </a:lvl1pPr>
          </a:lstStyle>
          <a:p>
            <a:pPr lvl="0"/>
            <a:endParaRPr lang="en-GB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90B4C17D-666C-4E78-BCB8-571E5205D6E1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ea typeface="ヒラギノ角ゴ Pro W3" pitchFamily="32"/>
              </a:defRPr>
            </a:lvl1pPr>
          </a:lstStyle>
          <a:p>
            <a:pPr lvl="0"/>
            <a:fld id="{97ECF0AD-11A6-4C58-BE05-C9776E3A406B}" type="slidenum">
              <a:t>‹#›</a:t>
            </a:fld>
            <a:endParaRPr lang="en-GB"/>
          </a:p>
        </p:txBody>
      </p:sp>
      <p:sp>
        <p:nvSpPr>
          <p:cNvPr id="8" name="Header Placeholder 1">
            <a:extLst>
              <a:ext uri="{FF2B5EF4-FFF2-40B4-BE49-F238E27FC236}">
                <a16:creationId xmlns:a16="http://schemas.microsoft.com/office/drawing/2014/main" id="{7F1D2B42-93AE-41E4-B89D-05741D8316B9}"/>
              </a:ext>
            </a:extLst>
          </p:cNvPr>
          <p:cNvSpPr txBox="1">
            <a:spLocks noGrp="1"/>
          </p:cNvSpPr>
          <p:nvPr>
            <p:ph type="hdr" sz="quarter" idx="10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GB"/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E895D05C-5717-4AC8-912F-35BE807875C6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DB3DA51A-3475-48F4-B27E-EBEA9C43D832}" type="datetime1">
              <a:rPr lang="en-GB"/>
              <a:pPr lvl="0"/>
              <a:t>09/06/2022</a:t>
            </a:fld>
            <a:endParaRPr lang="en-GB"/>
          </a:p>
        </p:txBody>
      </p:sp>
      <p:sp>
        <p:nvSpPr>
          <p:cNvPr id="10" name="Slide Image Placeholder 3">
            <a:extLst>
              <a:ext uri="{FF2B5EF4-FFF2-40B4-BE49-F238E27FC236}">
                <a16:creationId xmlns:a16="http://schemas.microsoft.com/office/drawing/2014/main" id="{391635DB-D690-46C2-A936-93990BF14881}"/>
              </a:ext>
            </a:extLst>
          </p:cNvPr>
          <p:cNvSpPr>
            <a:spLocks noGrp="1" noRot="1" noChangeAspect="1"/>
          </p:cNvSpPr>
          <p:nvPr>
            <p:ph type="sldImg" sz="quarter" idx="4294967295"/>
          </p:nvPr>
        </p:nvSpPr>
        <p:spPr>
          <a:xfrm>
            <a:off x="1371600" y="1143000"/>
            <a:ext cx="4114800" cy="3086099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11" name="Notes Placeholder 4">
            <a:extLst>
              <a:ext uri="{FF2B5EF4-FFF2-40B4-BE49-F238E27FC236}">
                <a16:creationId xmlns:a16="http://schemas.microsoft.com/office/drawing/2014/main" id="{B92741CF-0C64-4B06-A5B4-95D5355BA273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685800" y="4400549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B71FE9DA-ABD8-4781-9BE8-5D0B8224F9C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GB"/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8B79656A-0504-4BFF-9658-F022229BE61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93F43304-1207-43C8-9C9A-151186C5B178}" type="slidenum">
              <a:t>‹#›</a:t>
            </a:fld>
            <a:endParaRPr lang="en-GB"/>
          </a:p>
        </p:txBody>
      </p:sp>
      <p:sp>
        <p:nvSpPr>
          <p:cNvPr id="14" name="Header Placeholder 1">
            <a:extLst>
              <a:ext uri="{FF2B5EF4-FFF2-40B4-BE49-F238E27FC236}">
                <a16:creationId xmlns:a16="http://schemas.microsoft.com/office/drawing/2014/main" id="{4E551F4D-C35B-424D-AA48-E4C28E7AB308}"/>
              </a:ext>
            </a:extLst>
          </p:cNvPr>
          <p:cNvSpPr txBox="1">
            <a:spLocks noGrp="1"/>
          </p:cNvSpPr>
          <p:nvPr>
            <p:ph type="hdr" sz="quarter" idx="10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GB"/>
          </a:p>
        </p:txBody>
      </p:sp>
      <p:sp>
        <p:nvSpPr>
          <p:cNvPr id="15" name="Date Placeholder 2">
            <a:extLst>
              <a:ext uri="{FF2B5EF4-FFF2-40B4-BE49-F238E27FC236}">
                <a16:creationId xmlns:a16="http://schemas.microsoft.com/office/drawing/2014/main" id="{5A11AB96-9E3B-41CC-A754-AB72773F8B39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AD142E6B-7B36-41A6-B2FD-C4DE26B74596}" type="datetime1">
              <a:rPr lang="en-GB"/>
              <a:pPr lvl="0"/>
              <a:t>09/06/2022</a:t>
            </a:fld>
            <a:endParaRPr lang="en-GB"/>
          </a:p>
        </p:txBody>
      </p:sp>
      <p:sp>
        <p:nvSpPr>
          <p:cNvPr id="16" name="Slide Image Placeholder 3">
            <a:extLst>
              <a:ext uri="{FF2B5EF4-FFF2-40B4-BE49-F238E27FC236}">
                <a16:creationId xmlns:a16="http://schemas.microsoft.com/office/drawing/2014/main" id="{83955155-C1CF-4A87-875D-43B98BB2AFF5}"/>
              </a:ext>
            </a:extLst>
          </p:cNvPr>
          <p:cNvSpPr>
            <a:spLocks noGrp="1" noRot="1" noChangeAspect="1"/>
          </p:cNvSpPr>
          <p:nvPr>
            <p:ph type="sldImg" sz="quarter" idx="4294967295"/>
          </p:nvPr>
        </p:nvSpPr>
        <p:spPr>
          <a:xfrm>
            <a:off x="1371600" y="1143000"/>
            <a:ext cx="4114800" cy="3086099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17" name="Notes Placeholder 4">
            <a:extLst>
              <a:ext uri="{FF2B5EF4-FFF2-40B4-BE49-F238E27FC236}">
                <a16:creationId xmlns:a16="http://schemas.microsoft.com/office/drawing/2014/main" id="{A8208D3A-47C3-44A0-BC4A-B6C4B25E4B8A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685800" y="4400549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8" name="Footer Placeholder 5">
            <a:extLst>
              <a:ext uri="{FF2B5EF4-FFF2-40B4-BE49-F238E27FC236}">
                <a16:creationId xmlns:a16="http://schemas.microsoft.com/office/drawing/2014/main" id="{BC4A6FC9-6102-4EC4-9EEA-F590B2BAC7B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GB"/>
          </a:p>
        </p:txBody>
      </p:sp>
      <p:sp>
        <p:nvSpPr>
          <p:cNvPr id="19" name="Slide Number Placeholder 6">
            <a:extLst>
              <a:ext uri="{FF2B5EF4-FFF2-40B4-BE49-F238E27FC236}">
                <a16:creationId xmlns:a16="http://schemas.microsoft.com/office/drawing/2014/main" id="{220E0ED1-4472-4FAF-8755-3731B6A9940A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E0128205-F121-4BD2-A39C-3FB2C409850F}" type="slidenum">
              <a:t>‹#›</a:t>
            </a:fld>
            <a:endParaRPr lang="en-GB"/>
          </a:p>
        </p:txBody>
      </p:sp>
      <p:sp>
        <p:nvSpPr>
          <p:cNvPr id="20" name="Header Placeholder 1">
            <a:extLst>
              <a:ext uri="{FF2B5EF4-FFF2-40B4-BE49-F238E27FC236}">
                <a16:creationId xmlns:a16="http://schemas.microsoft.com/office/drawing/2014/main" id="{2F4F8677-9E80-4F86-BCFC-C77EDEBDDB8D}"/>
              </a:ext>
            </a:extLst>
          </p:cNvPr>
          <p:cNvSpPr txBox="1">
            <a:spLocks noGrp="1"/>
          </p:cNvSpPr>
          <p:nvPr>
            <p:ph type="hdr" sz="quarter" idx="10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GB"/>
          </a:p>
        </p:txBody>
      </p:sp>
      <p:sp>
        <p:nvSpPr>
          <p:cNvPr id="21" name="Date Placeholder 2">
            <a:extLst>
              <a:ext uri="{FF2B5EF4-FFF2-40B4-BE49-F238E27FC236}">
                <a16:creationId xmlns:a16="http://schemas.microsoft.com/office/drawing/2014/main" id="{2AF85512-D5DA-49E9-8198-011A42CC4E4E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327F4BA7-A242-45BD-9ADD-31B1D35CC0BC}" type="datetime1">
              <a:rPr lang="en-GB"/>
              <a:pPr lvl="0"/>
              <a:t>09/06/2022</a:t>
            </a:fld>
            <a:endParaRPr lang="en-GB"/>
          </a:p>
        </p:txBody>
      </p:sp>
      <p:sp>
        <p:nvSpPr>
          <p:cNvPr id="22" name="Slide Image Placeholder 3">
            <a:extLst>
              <a:ext uri="{FF2B5EF4-FFF2-40B4-BE49-F238E27FC236}">
                <a16:creationId xmlns:a16="http://schemas.microsoft.com/office/drawing/2014/main" id="{D9F923D9-7355-497D-BF0A-965D225DEDD2}"/>
              </a:ext>
            </a:extLst>
          </p:cNvPr>
          <p:cNvSpPr>
            <a:spLocks noGrp="1" noRot="1" noChangeAspect="1"/>
          </p:cNvSpPr>
          <p:nvPr>
            <p:ph type="sldImg" sz="quarter" idx="4294967295"/>
          </p:nvPr>
        </p:nvSpPr>
        <p:spPr>
          <a:xfrm>
            <a:off x="1371600" y="1143000"/>
            <a:ext cx="4114800" cy="3086099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23" name="Notes Placeholder 4">
            <a:extLst>
              <a:ext uri="{FF2B5EF4-FFF2-40B4-BE49-F238E27FC236}">
                <a16:creationId xmlns:a16="http://schemas.microsoft.com/office/drawing/2014/main" id="{6F57293E-A51B-4D34-B411-BAE12FFDDD3D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685800" y="4400549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4" name="Footer Placeholder 5">
            <a:extLst>
              <a:ext uri="{FF2B5EF4-FFF2-40B4-BE49-F238E27FC236}">
                <a16:creationId xmlns:a16="http://schemas.microsoft.com/office/drawing/2014/main" id="{DE1D4D4B-AE65-4EFB-80C8-517061A1E59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GB"/>
          </a:p>
        </p:txBody>
      </p:sp>
      <p:sp>
        <p:nvSpPr>
          <p:cNvPr id="25" name="Slide Number Placeholder 6">
            <a:extLst>
              <a:ext uri="{FF2B5EF4-FFF2-40B4-BE49-F238E27FC236}">
                <a16:creationId xmlns:a16="http://schemas.microsoft.com/office/drawing/2014/main" id="{BED2FD57-242E-4E23-A1D7-3D26ED32BAF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20CA4A7B-B95B-4A63-AE88-C0E81EB798D3}" type="slidenum">
              <a:t>‹#›</a:t>
            </a:fld>
            <a:endParaRPr lang="en-GB"/>
          </a:p>
        </p:txBody>
      </p:sp>
      <p:sp>
        <p:nvSpPr>
          <p:cNvPr id="26" name="Header Placeholder 1">
            <a:extLst>
              <a:ext uri="{FF2B5EF4-FFF2-40B4-BE49-F238E27FC236}">
                <a16:creationId xmlns:a16="http://schemas.microsoft.com/office/drawing/2014/main" id="{DB652FAA-B6BE-4214-8922-5B2992884BAE}"/>
              </a:ext>
            </a:extLst>
          </p:cNvPr>
          <p:cNvSpPr txBox="1">
            <a:spLocks noGrp="1"/>
          </p:cNvSpPr>
          <p:nvPr>
            <p:ph type="hdr" sz="quarter" idx="10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GB"/>
          </a:p>
        </p:txBody>
      </p:sp>
      <p:sp>
        <p:nvSpPr>
          <p:cNvPr id="27" name="Date Placeholder 2">
            <a:extLst>
              <a:ext uri="{FF2B5EF4-FFF2-40B4-BE49-F238E27FC236}">
                <a16:creationId xmlns:a16="http://schemas.microsoft.com/office/drawing/2014/main" id="{468EBF25-4E9D-48F6-B039-C705E7940EDE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5422B691-7085-4C12-B950-3EE803CEA34B}" type="datetime1">
              <a:rPr lang="en-GB"/>
              <a:pPr lvl="0"/>
              <a:t>09/06/2022</a:t>
            </a:fld>
            <a:endParaRPr lang="en-GB"/>
          </a:p>
        </p:txBody>
      </p:sp>
      <p:sp>
        <p:nvSpPr>
          <p:cNvPr id="28" name="Slide Image Placeholder 3">
            <a:extLst>
              <a:ext uri="{FF2B5EF4-FFF2-40B4-BE49-F238E27FC236}">
                <a16:creationId xmlns:a16="http://schemas.microsoft.com/office/drawing/2014/main" id="{7B0E3681-18C6-42E2-BF93-E88C508B2ACC}"/>
              </a:ext>
            </a:extLst>
          </p:cNvPr>
          <p:cNvSpPr>
            <a:spLocks noGrp="1" noRot="1" noChangeAspect="1"/>
          </p:cNvSpPr>
          <p:nvPr>
            <p:ph type="sldImg" sz="quarter" idx="4294967295"/>
          </p:nvPr>
        </p:nvSpPr>
        <p:spPr>
          <a:xfrm>
            <a:off x="1371600" y="1143000"/>
            <a:ext cx="4114800" cy="3086099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29" name="Notes Placeholder 4">
            <a:extLst>
              <a:ext uri="{FF2B5EF4-FFF2-40B4-BE49-F238E27FC236}">
                <a16:creationId xmlns:a16="http://schemas.microsoft.com/office/drawing/2014/main" id="{9F997B54-9234-48B7-B923-2BC0DF8E66DE}"/>
              </a:ext>
            </a:extLst>
          </p:cNvPr>
          <p:cNvSpPr txBox="1">
            <a:spLocks noGrp="1"/>
          </p:cNvSpPr>
          <p:nvPr>
            <p:ph type="body" sz="quarter" idx="4294967295"/>
          </p:nvPr>
        </p:nvSpPr>
        <p:spPr>
          <a:xfrm>
            <a:off x="685800" y="4400549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30" name="Footer Placeholder 5">
            <a:extLst>
              <a:ext uri="{FF2B5EF4-FFF2-40B4-BE49-F238E27FC236}">
                <a16:creationId xmlns:a16="http://schemas.microsoft.com/office/drawing/2014/main" id="{93969CA0-A681-484B-8674-81088931E38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GB"/>
          </a:p>
        </p:txBody>
      </p:sp>
      <p:sp>
        <p:nvSpPr>
          <p:cNvPr id="31" name="Slide Number Placeholder 6">
            <a:extLst>
              <a:ext uri="{FF2B5EF4-FFF2-40B4-BE49-F238E27FC236}">
                <a16:creationId xmlns:a16="http://schemas.microsoft.com/office/drawing/2014/main" id="{642F51CF-D26B-4147-A00B-AEF712EB5F7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22BD1A86-3CC4-4DBB-A338-0A4CEF23F22A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9655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0">
      <a:lnSpc>
        <a:spcPct val="100000"/>
      </a:lnSpc>
      <a:spcBef>
        <a:spcPts val="400"/>
      </a:spcBef>
      <a:spcAft>
        <a:spcPts val="0"/>
      </a:spcAft>
      <a:buNone/>
      <a:tabLst/>
      <a:defRPr lang="en-GB" sz="1200" b="0" i="0" u="none" strike="noStrike" kern="1200" cap="none" spc="0" baseline="0">
        <a:solidFill>
          <a:srgbClr val="000000"/>
        </a:solidFill>
        <a:uFillTx/>
        <a:latin typeface="Arial"/>
        <a:ea typeface="ヒラギノ角ゴ Pro W3"/>
        <a:cs typeface="ヒラギノ角ゴ Pro W3"/>
      </a:defRPr>
    </a:lvl1pPr>
    <a:lvl2pPr marL="457200" marR="0" lvl="1" indent="0" algn="l" defTabSz="914400" rtl="0" fontAlgn="auto" hangingPunct="0">
      <a:lnSpc>
        <a:spcPct val="100000"/>
      </a:lnSpc>
      <a:spcBef>
        <a:spcPts val="400"/>
      </a:spcBef>
      <a:spcAft>
        <a:spcPts val="0"/>
      </a:spcAft>
      <a:buNone/>
      <a:tabLst/>
      <a:defRPr lang="en-GB" sz="1200" b="0" i="0" u="none" strike="noStrike" kern="1200" cap="none" spc="0" baseline="0">
        <a:solidFill>
          <a:srgbClr val="000000"/>
        </a:solidFill>
        <a:uFillTx/>
        <a:latin typeface="Arial"/>
        <a:ea typeface="ヒラギノ角ゴ Pro W3"/>
        <a:cs typeface="ヒラギノ角ゴ Pro W3"/>
      </a:defRPr>
    </a:lvl2pPr>
    <a:lvl3pPr marL="914400" marR="0" lvl="2" indent="0" algn="l" defTabSz="914400" rtl="0" fontAlgn="auto" hangingPunct="0">
      <a:lnSpc>
        <a:spcPct val="100000"/>
      </a:lnSpc>
      <a:spcBef>
        <a:spcPts val="400"/>
      </a:spcBef>
      <a:spcAft>
        <a:spcPts val="0"/>
      </a:spcAft>
      <a:buNone/>
      <a:tabLst/>
      <a:defRPr lang="en-GB" sz="1200" b="0" i="0" u="none" strike="noStrike" kern="1200" cap="none" spc="0" baseline="0">
        <a:solidFill>
          <a:srgbClr val="000000"/>
        </a:solidFill>
        <a:uFillTx/>
        <a:latin typeface="Arial"/>
        <a:ea typeface="ヒラギノ角ゴ Pro W3"/>
        <a:cs typeface="ヒラギノ角ゴ Pro W3"/>
      </a:defRPr>
    </a:lvl3pPr>
    <a:lvl4pPr marL="1371600" marR="0" lvl="3" indent="0" algn="l" defTabSz="914400" rtl="0" fontAlgn="auto" hangingPunct="0">
      <a:lnSpc>
        <a:spcPct val="100000"/>
      </a:lnSpc>
      <a:spcBef>
        <a:spcPts val="400"/>
      </a:spcBef>
      <a:spcAft>
        <a:spcPts val="0"/>
      </a:spcAft>
      <a:buNone/>
      <a:tabLst/>
      <a:defRPr lang="en-GB" sz="1200" b="0" i="0" u="none" strike="noStrike" kern="1200" cap="none" spc="0" baseline="0">
        <a:solidFill>
          <a:srgbClr val="000000"/>
        </a:solidFill>
        <a:uFillTx/>
        <a:latin typeface="Arial"/>
        <a:ea typeface="ヒラギノ角ゴ Pro W3"/>
        <a:cs typeface="ヒラギノ角ゴ Pro W3"/>
      </a:defRPr>
    </a:lvl4pPr>
    <a:lvl5pPr marL="1828800" marR="0" lvl="4" indent="0" algn="l" defTabSz="914400" rtl="0" fontAlgn="auto" hangingPunct="0">
      <a:lnSpc>
        <a:spcPct val="100000"/>
      </a:lnSpc>
      <a:spcBef>
        <a:spcPts val="400"/>
      </a:spcBef>
      <a:spcAft>
        <a:spcPts val="0"/>
      </a:spcAft>
      <a:buNone/>
      <a:tabLst/>
      <a:defRPr lang="en-GB" sz="1200" b="0" i="0" u="none" strike="noStrike" kern="1200" cap="none" spc="0" baseline="0">
        <a:solidFill>
          <a:srgbClr val="000000"/>
        </a:solidFill>
        <a:uFillTx/>
        <a:latin typeface="Arial"/>
        <a:ea typeface="ヒラギノ角ゴ Pro W3"/>
        <a:cs typeface="ヒラギノ角ゴ Pro W3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5B7A217-705B-4D5A-936C-0BDBF094A0B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372B8BD-445C-4B31-9C37-95AC67842A0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381362-9874-4E69-8274-2A1B68CAA6BB}"/>
              </a:ext>
            </a:extLst>
          </p:cNvPr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3DD3A1E2-2B51-4ACC-AB0D-650DE6641C17}" type="slidenum">
              <a:t>2</a:t>
            </a:fld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ea typeface="ヒラギノ角ゴ Pro W3" pitchFamily="3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77177-9FED-4E4D-8CD4-672904A803E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60163" y="620685"/>
            <a:ext cx="6823673" cy="4824538"/>
          </a:xfrm>
        </p:spPr>
        <p:txBody>
          <a:bodyPr/>
          <a:lstStyle>
            <a:lvl1pPr>
              <a:defRPr spc="0">
                <a:latin typeface="Mokoko XBold" pitchFamily="18"/>
                <a:cs typeface="Mokoko XBold" pitchFamily="18"/>
              </a:defRPr>
            </a:lvl1pPr>
          </a:lstStyle>
          <a:p>
            <a:pPr lvl="0"/>
            <a:r>
              <a:rPr lang="en-GB"/>
              <a:t>Short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810766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smal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74EC9321-90CD-435B-81C3-216FD161CA29}"/>
              </a:ext>
            </a:extLst>
          </p:cNvPr>
          <p:cNvSpPr txBox="1">
            <a:spLocks noGrp="1"/>
          </p:cNvSpPr>
          <p:nvPr>
            <p:ph type="pic" sz="quarter" idx="4294967295"/>
          </p:nvPr>
        </p:nvSpPr>
        <p:spPr>
          <a:xfrm>
            <a:off x="1835145" y="2060847"/>
            <a:ext cx="5616573" cy="345571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R="0" lvl="0" algn="ctr" fontAlgn="auto">
              <a:spcAft>
                <a:spcPts val="0"/>
              </a:spcAft>
              <a:buSzPct val="100000"/>
              <a:buFont typeface="Arial" pitchFamily="34"/>
              <a:tabLst/>
              <a:defRPr lang="en-US" b="1" i="0" u="none" strike="noStrike" cap="none" spc="0" baseline="0">
                <a:solidFill>
                  <a:srgbClr val="000000"/>
                </a:solidFill>
                <a:uFillTx/>
                <a:latin typeface="Open Sans" pitchFamily="34"/>
                <a:ea typeface="Open Sans" pitchFamily="34"/>
                <a:cs typeface="Open Sans" pitchFamily="34"/>
              </a:defRPr>
            </a:lvl1pPr>
            <a:lvl2pPr marL="228600" marR="0" lvl="0" algn="ctr" fontAlgn="auto">
              <a:spcBef>
                <a:spcPts val="1000"/>
              </a:spcBef>
              <a:spcAft>
                <a:spcPts val="0"/>
              </a:spcAft>
              <a:buSzPct val="100000"/>
              <a:buFont typeface="Arial" pitchFamily="34"/>
              <a:tabLst/>
              <a:defRPr lang="en-US" sz="2800" b="1" i="0" u="none" strike="noStrike" cap="none" spc="0" baseline="0">
                <a:solidFill>
                  <a:srgbClr val="000000"/>
                </a:solidFill>
                <a:uFillTx/>
                <a:latin typeface="Open Sans" pitchFamily="34"/>
                <a:ea typeface="Open Sans" pitchFamily="34"/>
                <a:cs typeface="Open Sans" pitchFamily="34"/>
              </a:defRPr>
            </a:lvl2pPr>
            <a:lvl3pPr marL="228600" marR="0" lvl="0" algn="ctr" fontAlgn="auto">
              <a:spcBef>
                <a:spcPts val="1000"/>
              </a:spcBef>
              <a:spcAft>
                <a:spcPts val="0"/>
              </a:spcAft>
              <a:buSzPct val="100000"/>
              <a:buFont typeface="Arial" pitchFamily="34"/>
              <a:tabLst/>
              <a:defRPr lang="en-US" sz="2800" b="1" i="0" u="none" strike="noStrike" cap="none" spc="0" baseline="0">
                <a:solidFill>
                  <a:srgbClr val="000000"/>
                </a:solidFill>
                <a:uFillTx/>
                <a:latin typeface="Open Sans" pitchFamily="34"/>
                <a:ea typeface="Open Sans" pitchFamily="34"/>
                <a:cs typeface="Open Sans" pitchFamily="34"/>
              </a:defRPr>
            </a:lvl3pPr>
          </a:lstStyle>
          <a:p>
            <a:pPr lvl="0"/>
            <a:r>
              <a:rPr lang="en-US"/>
              <a:t>Click on picture icon to insert photo</a:t>
            </a:r>
          </a:p>
          <a:p>
            <a:pPr lvl="0"/>
            <a:endParaRPr lang="en-US"/>
          </a:p>
          <a:p>
            <a:pPr lvl="0"/>
            <a:endParaRPr lang="en-US"/>
          </a:p>
        </p:txBody>
      </p:sp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FD5D3C5E-56B9-4DEB-A857-D519D7801BA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44551" y="764703"/>
            <a:ext cx="7831781" cy="129614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Short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26245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A065BAE-6204-4853-AC15-CDABA136932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87622" y="365129"/>
            <a:ext cx="7327727" cy="522411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lvl="0"/>
            <a:r>
              <a:rPr lang="en-GB"/>
              <a:t>Short title </a:t>
            </a:r>
            <a:br>
              <a:rPr lang="en-GB"/>
            </a:br>
            <a:r>
              <a:rPr lang="en-GB"/>
              <a:t>to go here	</a:t>
            </a:r>
            <a:endParaRPr lang="en-US"/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05BE3BCD-2C4E-4432-8E04-66F539D9288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713"/>
            <a:ext cx="9171157" cy="6878372"/>
          </a:xfrm>
          <a:prstGeom prst="rect">
            <a:avLst/>
          </a:prstGeom>
          <a:noFill/>
          <a:ln cap="flat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marL="0" marR="0" lvl="0" indent="0" algn="ctr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n-GB" sz="8000" b="1" i="0" u="none" strike="noStrike" kern="1200" cap="none" spc="-150" baseline="0">
          <a:solidFill>
            <a:srgbClr val="FF0000"/>
          </a:solidFill>
          <a:uFillTx/>
          <a:latin typeface="Mokoko Trial Extra Bold" pitchFamily="18"/>
          <a:cs typeface="Mokoko Trial Extra Bold" pitchFamily="18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11ABAF13-BD98-47A9-9059-F1ECE3787BE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-27157" y="0"/>
            <a:ext cx="9171157" cy="687837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2AA1FC33-E87A-4DCB-87E2-7D07F019A1E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44551" y="692694"/>
            <a:ext cx="7831781" cy="129614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rmAutofit/>
          </a:bodyPr>
          <a:lstStyle/>
          <a:p>
            <a:pPr lvl="0"/>
            <a:r>
              <a:rPr lang="en-GB"/>
              <a:t>Short title goes here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marL="0" marR="0" lvl="0" indent="0" algn="ctr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n-GB" sz="4400" b="1" i="0" u="none" strike="noStrike" kern="1200" cap="none" spc="0" baseline="0">
          <a:solidFill>
            <a:srgbClr val="FF0000"/>
          </a:solidFill>
          <a:uFillTx/>
          <a:latin typeface="Mokoko XBold" pitchFamily="18"/>
          <a:cs typeface="Mokoko XBold" pitchFamily="18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aid.org.uk/tourfeedback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campaigns@christian-aid.org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hristianaid.org.uk/resources/get-involved/taking-action-climate-justice" TargetMode="External"/><Relationship Id="rId2" Type="http://schemas.openxmlformats.org/officeDocument/2006/relationships/hyperlink" Target="https://www.christianaid.org.uk/get-involved/campaigns/loss-and-damage-petition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christianaid.org.uk/get-involved/campaigns/letters-creatio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>
            <a:extLst>
              <a:ext uri="{FF2B5EF4-FFF2-40B4-BE49-F238E27FC236}">
                <a16:creationId xmlns:a16="http://schemas.microsoft.com/office/drawing/2014/main" id="{D72AD5C2-23BC-4057-BFC0-80C1411803EB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4000"/>
              <a:t>Talking Climate Justice Tour Comms Pack</a:t>
            </a:r>
          </a:p>
        </p:txBody>
      </p:sp>
      <p:pic>
        <p:nvPicPr>
          <p:cNvPr id="3" name="Picture 2" descr="A picture containing diagram&#10;&#10;Description automatically generated">
            <a:extLst>
              <a:ext uri="{FF2B5EF4-FFF2-40B4-BE49-F238E27FC236}">
                <a16:creationId xmlns:a16="http://schemas.microsoft.com/office/drawing/2014/main" id="{2EB60960-6918-4969-91BB-806B08A76E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138" y="2060847"/>
            <a:ext cx="7416606" cy="3710022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E9AB30-D914-D20C-1E65-2412CD6787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729" y="922610"/>
            <a:ext cx="7528163" cy="295671"/>
          </a:xfrm>
        </p:spPr>
        <p:txBody>
          <a:bodyPr/>
          <a:lstStyle/>
          <a:p>
            <a:r>
              <a:rPr lang="en-GB" sz="5400" dirty="0">
                <a:latin typeface="Mokoko XBold"/>
              </a:rPr>
              <a:t>Feedback Form</a:t>
            </a:r>
            <a:endParaRPr lang="en-GB" sz="54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30CC02-50D0-2C10-CE6A-C946763BF1A1}"/>
              </a:ext>
            </a:extLst>
          </p:cNvPr>
          <p:cNvSpPr txBox="1"/>
          <p:nvPr/>
        </p:nvSpPr>
        <p:spPr>
          <a:xfrm>
            <a:off x="971910" y="2596552"/>
            <a:ext cx="7602745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400" dirty="0">
                <a:latin typeface="Arial"/>
                <a:cs typeface="Arial"/>
              </a:rPr>
              <a:t>Don't forget to fill out our feedback form!</a:t>
            </a:r>
            <a:endParaRPr lang="en-GB" sz="2400">
              <a:latin typeface="Arial"/>
              <a:cs typeface="Arial"/>
            </a:endParaRPr>
          </a:p>
          <a:p>
            <a:br>
              <a:rPr lang="en-GB" sz="2400" dirty="0">
                <a:latin typeface="Arial"/>
              </a:rPr>
            </a:br>
            <a:r>
              <a:rPr lang="en-GB" sz="2400" dirty="0">
                <a:latin typeface="Arial"/>
                <a:cs typeface="Arial"/>
              </a:rPr>
              <a:t>We'd love to hear back about how your Talking Climate Justice Tour event went c</a:t>
            </a:r>
            <a:r>
              <a:rPr lang="en-GB" sz="2400" dirty="0">
                <a:solidFill>
                  <a:srgbClr val="FF0000"/>
                </a:solidFill>
                <a:latin typeface="Arial"/>
                <a:ea typeface="+mn-lt"/>
                <a:cs typeface="+mn-lt"/>
                <a:hlinkClick r:id="rId2"/>
              </a:rPr>
              <a:t>aid</a:t>
            </a:r>
            <a:r>
              <a:rPr lang="en-GB" sz="2400" dirty="0">
                <a:solidFill>
                  <a:srgbClr val="FF0000"/>
                </a:solidFill>
                <a:latin typeface="Arial"/>
                <a:ea typeface="+mn-lt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.org.uk/tourfeedback</a:t>
            </a:r>
            <a:r>
              <a:rPr lang="en-GB" sz="2400" dirty="0">
                <a:solidFill>
                  <a:srgbClr val="FF0000"/>
                </a:solidFill>
                <a:latin typeface="Arial"/>
                <a:ea typeface="+mn-lt"/>
                <a:cs typeface="+mn-lt"/>
                <a:hlinkClick r:id="rId2"/>
              </a:rPr>
              <a:t> </a:t>
            </a:r>
            <a:r>
              <a:rPr lang="en-GB" sz="2400" dirty="0">
                <a:solidFill>
                  <a:srgbClr val="FF0000"/>
                </a:solidFill>
                <a:latin typeface="Arial"/>
                <a:ea typeface="+mn-lt"/>
                <a:cs typeface="+mn-lt"/>
              </a:rPr>
              <a:t> </a:t>
            </a:r>
            <a:endParaRPr lang="en-GB" sz="2400">
              <a:solidFill>
                <a:srgbClr val="000000"/>
              </a:solidFill>
              <a:latin typeface="Arial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25804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D7DA6-35A0-4706-A267-75FC831674C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01888" y="764703"/>
            <a:ext cx="6940222" cy="936107"/>
          </a:xfrm>
        </p:spPr>
        <p:txBody>
          <a:bodyPr/>
          <a:lstStyle/>
          <a:p>
            <a:pPr lvl="0"/>
            <a:r>
              <a:rPr lang="en-US" sz="5400"/>
              <a:t>Comms Pack Content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AF77611-B9A1-4402-8C01-BC0828A25F0C}"/>
              </a:ext>
            </a:extLst>
          </p:cNvPr>
          <p:cNvSpPr txBox="1"/>
          <p:nvPr/>
        </p:nvSpPr>
        <p:spPr>
          <a:xfrm>
            <a:off x="647202" y="2105046"/>
            <a:ext cx="8381557" cy="415498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ea typeface="ヒラギノ角ゴ Pro W3" pitchFamily="34"/>
                <a:cs typeface="Arial"/>
              </a:rPr>
              <a:t>This pack </a:t>
            </a:r>
            <a:r>
              <a:rPr lang="en-GB" sz="2400" dirty="0">
                <a:solidFill>
                  <a:srgbClr val="000000"/>
                </a:solidFill>
                <a:latin typeface="Arial"/>
                <a:ea typeface="ヒラギノ角ゴ Pro W3" pitchFamily="34"/>
                <a:cs typeface="Arial"/>
              </a:rPr>
              <a:t>includes suggested:</a:t>
            </a:r>
            <a:endParaRPr lang="en-US" dirty="0"/>
          </a:p>
          <a:p>
            <a:pPr marL="342900" indent="-342900">
              <a:buFont typeface="Arial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dirty="0">
                <a:solidFill>
                  <a:srgbClr val="000000"/>
                </a:solidFill>
                <a:latin typeface="Arial"/>
                <a:ea typeface="ヒラギノ角ゴ Pro W3" pitchFamily="34"/>
                <a:cs typeface="Calibri" panose="020F0502020204030204"/>
              </a:rPr>
              <a:t>Blurb for your event </a:t>
            </a:r>
            <a:endParaRPr lang="en-GB" dirty="0">
              <a:solidFill>
                <a:srgbClr val="000000"/>
              </a:solidFill>
              <a:latin typeface="Calibri" panose="020F0502020204030204"/>
              <a:ea typeface="ヒラギノ角ゴ Pro W3" pitchFamily="34"/>
              <a:cs typeface="Calibri" panose="020F0502020204030204"/>
            </a:endParaRPr>
          </a:p>
          <a:p>
            <a:pPr marL="342900" indent="-342900">
              <a:buFont typeface="Arial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dirty="0">
                <a:solidFill>
                  <a:srgbClr val="000000"/>
                </a:solidFill>
                <a:latin typeface="Arial"/>
                <a:ea typeface="ヒラギノ角ゴ Pro W3" pitchFamily="34"/>
                <a:cs typeface="Arial"/>
              </a:rPr>
              <a:t>Event invite copy</a:t>
            </a:r>
            <a:endParaRPr lang="en-GB" dirty="0">
              <a:cs typeface="Calibri" panose="020F0502020204030204"/>
            </a:endParaRPr>
          </a:p>
          <a:p>
            <a:pPr marL="342900" indent="-342900">
              <a:buFont typeface="Arial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dirty="0">
                <a:latin typeface="Arial"/>
                <a:cs typeface="Arial"/>
              </a:rPr>
              <a:t>Social media posts </a:t>
            </a: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dirty="0">
                <a:solidFill>
                  <a:srgbClr val="000000"/>
                </a:solidFill>
                <a:latin typeface="Arial"/>
                <a:ea typeface="ヒラギノ角ゴ Pro W3" pitchFamily="34"/>
                <a:cs typeface="Arial"/>
              </a:rPr>
              <a:t>All of this can be shared on social media and other channels to promote your Talking Climate Justice Tour event(s). </a:t>
            </a:r>
            <a:br>
              <a:rPr lang="en-GB" sz="2400" dirty="0">
                <a:latin typeface="Arial"/>
                <a:ea typeface="ヒラギノ角ゴ Pro W3" pitchFamily="34"/>
                <a:cs typeface="Arial"/>
              </a:rPr>
            </a:br>
            <a:endParaRPr lang="en-GB" sz="2400" dirty="0">
              <a:solidFill>
                <a:srgbClr val="000000"/>
              </a:solidFill>
              <a:latin typeface="Arial"/>
              <a:ea typeface="ヒラギノ角ゴ Pro W3" pitchFamily="34"/>
              <a:cs typeface="Arial"/>
            </a:endParaRP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dirty="0">
                <a:solidFill>
                  <a:srgbClr val="000000"/>
                </a:solidFill>
                <a:latin typeface="Arial"/>
                <a:ea typeface="ヒラギノ角ゴ Pro W3" pitchFamily="34"/>
                <a:cs typeface="Arial"/>
              </a:rPr>
              <a:t>You'll also find a link to other useful resources and feedback form to let us know how your event went!</a:t>
            </a: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400" dirty="0">
              <a:solidFill>
                <a:srgbClr val="000000"/>
              </a:solidFill>
              <a:latin typeface="Arial"/>
              <a:ea typeface="ヒラギノ角ゴ Pro W3" pitchFamily="34"/>
              <a:cs typeface="Arial"/>
            </a:endParaRP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400" b="0" i="0" u="none" strike="noStrike" kern="0" cap="none" spc="0" baseline="0" dirty="0">
              <a:solidFill>
                <a:srgbClr val="000000"/>
              </a:solidFill>
              <a:uFillTx/>
              <a:latin typeface="Arial" pitchFamily="34"/>
              <a:ea typeface="ヒラギノ角ゴ Pro W3" pitchFamily="34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54AFF3-4692-4D3C-BAF5-D05C3717FEB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60163" y="548676"/>
            <a:ext cx="7228258" cy="1296143"/>
          </a:xfrm>
        </p:spPr>
        <p:txBody>
          <a:bodyPr/>
          <a:lstStyle/>
          <a:p>
            <a:pPr lvl="0"/>
            <a:r>
              <a:rPr lang="en-GB" sz="5400" dirty="0">
                <a:latin typeface="Mokoko XBold"/>
              </a:rPr>
              <a:t>Key points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543E9C-B5C2-41C5-891C-A1E09543EC91}"/>
              </a:ext>
            </a:extLst>
          </p:cNvPr>
          <p:cNvSpPr txBox="1"/>
          <p:nvPr/>
        </p:nvSpPr>
        <p:spPr>
          <a:xfrm>
            <a:off x="741322" y="2104345"/>
            <a:ext cx="8064898" cy="304698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342900" marR="0" lvl="0" indent="-34290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ea typeface="ヒラギノ角ゴ Pro W3" pitchFamily="34"/>
                <a:cs typeface="Arial"/>
              </a:rPr>
              <a:t>To set up an Eventbrite page for people to sign up to your event (see suggested copy on the next slide)</a:t>
            </a:r>
          </a:p>
          <a:p>
            <a:pPr marL="342900" marR="0" lvl="0" indent="-34290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4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ea typeface="ヒラギノ角ゴ Pro W3" pitchFamily="34"/>
            </a:endParaRPr>
          </a:p>
          <a:p>
            <a:pPr marL="342900" marR="0" lvl="0" indent="-34290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ea typeface="ヒラギノ角ゴ Pro W3" pitchFamily="34"/>
                <a:cs typeface="Arial"/>
              </a:rPr>
              <a:t>Include #TalkingClimateJusticeTour in all your social media posts</a:t>
            </a:r>
          </a:p>
          <a:p>
            <a:pPr marL="342900" marR="0" lvl="0" indent="-34290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4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ea typeface="ヒラギノ角ゴ Pro W3" pitchFamily="34"/>
            </a:endParaRPr>
          </a:p>
          <a:p>
            <a:pPr marL="342900" marR="0" lvl="0" indent="-34290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ea typeface="ヒラギノ角ゴ Pro W3" pitchFamily="34"/>
                <a:cs typeface="Arial"/>
              </a:rPr>
              <a:t>Include any pictures/quotes you have of events on social media and send to </a:t>
            </a:r>
            <a:r>
              <a:rPr lang="en-GB" sz="2400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ea typeface="ヒラギノ角ゴ Pro W3" pitchFamily="34"/>
                <a:cs typeface="Arial"/>
                <a:hlinkClick r:id="rId2"/>
              </a:rPr>
              <a:t>campaigns@christian-aid.org</a:t>
            </a:r>
            <a:r>
              <a:rPr lang="en-GB" sz="2400" b="0" i="0" u="none" strike="noStrike" kern="0" cap="none" spc="0" baseline="0" dirty="0">
                <a:solidFill>
                  <a:srgbClr val="000000"/>
                </a:solidFill>
                <a:uFillTx/>
                <a:latin typeface="Arial"/>
                <a:ea typeface="ヒラギノ角ゴ Pro W3" pitchFamily="34"/>
                <a:cs typeface="Arial"/>
              </a:rPr>
              <a:t> </a:t>
            </a:r>
            <a:endParaRPr lang="en-GB" sz="24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ea typeface="ヒラギノ角ゴ Pro W3" pitchFamily="34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8C34F4-52C2-469C-A221-D5086E68F54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4133" y="268503"/>
            <a:ext cx="6307741" cy="1080729"/>
          </a:xfrm>
        </p:spPr>
        <p:txBody>
          <a:bodyPr/>
          <a:lstStyle/>
          <a:p>
            <a:pPr lvl="0"/>
            <a:r>
              <a:rPr lang="en-GB" sz="5400" dirty="0">
                <a:latin typeface="Mokoko XBold"/>
              </a:rPr>
              <a:t>Eventbrite copy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6B6C924-8AE5-433E-88FC-E4198CC7B750}"/>
              </a:ext>
            </a:extLst>
          </p:cNvPr>
          <p:cNvSpPr txBox="1"/>
          <p:nvPr/>
        </p:nvSpPr>
        <p:spPr>
          <a:xfrm>
            <a:off x="567794" y="1579270"/>
            <a:ext cx="8511618" cy="452431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1" i="1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cs typeface="Arial"/>
              </a:rPr>
              <a:t>TITLE</a:t>
            </a:r>
            <a:r>
              <a:rPr lang="en-GB" b="1" i="1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ea typeface="Calibri"/>
                <a:cs typeface="Calibri"/>
              </a:rPr>
              <a:t>:</a:t>
            </a:r>
            <a:r>
              <a:rPr lang="en-GB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ea typeface="Calibri"/>
                <a:cs typeface="Calibri"/>
              </a:rPr>
              <a:t> Talking Climate Justice Tour [ENTER CHURCH NAME / TOWN] </a:t>
            </a:r>
            <a:br>
              <a:rPr lang="en-GB" b="0" i="0" u="none" strike="noStrike" kern="1200" cap="none" spc="0" baseline="0" dirty="0">
                <a:uFillTx/>
                <a:latin typeface="Arial"/>
                <a:ea typeface="Calibri"/>
                <a:cs typeface="Calibri"/>
              </a:rPr>
            </a:br>
            <a:endParaRPr lang="en-US" b="0" i="0" u="none" strike="noStrike" kern="1200" cap="none" spc="0" baseline="0">
              <a:solidFill>
                <a:srgbClr val="000000"/>
              </a:solidFill>
              <a:uFillTx/>
              <a:latin typeface="Arial"/>
              <a:cs typeface="Calibri"/>
            </a:endParaRP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1" i="1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ea typeface="Calibri"/>
                <a:cs typeface="Calibri"/>
              </a:rPr>
              <a:t>INTRO: </a:t>
            </a:r>
            <a:r>
              <a:rPr lang="en-GB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ea typeface="Calibri"/>
                <a:cs typeface="Calibri"/>
              </a:rPr>
              <a:t>Join us for Talking Climate Justice Tour [ENTER CHURCH/TOWN NAME] </a:t>
            </a:r>
            <a:r>
              <a:rPr lang="en-GB" dirty="0">
                <a:solidFill>
                  <a:srgbClr val="000000"/>
                </a:solidFill>
                <a:latin typeface="Arial"/>
                <a:ea typeface="Calibri"/>
                <a:cs typeface="Calibri"/>
              </a:rPr>
              <a:t>and be part of  </a:t>
            </a:r>
            <a:r>
              <a:rPr lang="en-GB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ea typeface="Calibri"/>
                <a:cs typeface="Calibri"/>
              </a:rPr>
              <a:t>conversations that will stir us into action </a:t>
            </a:r>
            <a:r>
              <a:rPr lang="en-GB" dirty="0">
                <a:solidFill>
                  <a:srgbClr val="000000"/>
                </a:solidFill>
                <a:latin typeface="Arial"/>
                <a:ea typeface="Calibri"/>
                <a:cs typeface="Calibri"/>
              </a:rPr>
              <a:t>for climate </a:t>
            </a:r>
            <a:r>
              <a:rPr lang="en-GB" kern="0" dirty="0">
                <a:solidFill>
                  <a:srgbClr val="000000"/>
                </a:solidFill>
                <a:latin typeface="Arial"/>
                <a:ea typeface="Calibri"/>
                <a:cs typeface="Calibri"/>
              </a:rPr>
              <a:t>justice</a:t>
            </a:r>
            <a:r>
              <a:rPr lang="en-GB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ea typeface="Calibri"/>
                <a:cs typeface="Calibri"/>
              </a:rPr>
              <a:t>. </a:t>
            </a:r>
            <a:br>
              <a:rPr lang="en-GB" b="0" i="0" u="none" strike="noStrike" kern="1200" cap="none" spc="0" baseline="0" dirty="0">
                <a:uFillTx/>
                <a:latin typeface="Arial"/>
                <a:ea typeface="Calibri"/>
                <a:cs typeface="Calibri"/>
              </a:rPr>
            </a:br>
            <a:endParaRPr lang="en-GB" b="0" i="0" u="none" strike="noStrike" kern="1200" cap="none" spc="0" baseline="0">
              <a:solidFill>
                <a:srgbClr val="000000"/>
              </a:solidFill>
              <a:uFillTx/>
              <a:latin typeface="Arial"/>
              <a:cs typeface="Calibri"/>
            </a:endParaRP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1" i="1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ea typeface="Calibri"/>
                <a:cs typeface="Calibri"/>
              </a:rPr>
              <a:t>ABOUT THIS EVENT</a:t>
            </a:r>
            <a:r>
              <a:rPr lang="en-GB" b="0" i="1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ea typeface="Calibri"/>
                <a:cs typeface="Calibri"/>
              </a:rPr>
              <a:t> : </a:t>
            </a:r>
            <a:r>
              <a:rPr lang="en-GB" dirty="0">
                <a:latin typeface="Arial"/>
                <a:ea typeface="Calibri"/>
                <a:cs typeface="Times New Roman"/>
              </a:rPr>
              <a:t> </a:t>
            </a:r>
            <a:r>
              <a:rPr lang="en-GB" dirty="0">
                <a:latin typeface="Arial"/>
                <a:ea typeface="+mn-lt"/>
                <a:cs typeface="+mn-lt"/>
              </a:rPr>
              <a:t>As Christians we are called to challenge the injustice of the climate crisis. We know the next decade will be critical for us to act.</a:t>
            </a:r>
            <a:endParaRPr lang="en-GB" kern="0">
              <a:solidFill>
                <a:srgbClr val="000000"/>
              </a:solidFill>
              <a:latin typeface="Arial"/>
              <a:ea typeface="Calibri" panose="020F0502020204030204" pitchFamily="34" charset="0"/>
              <a:cs typeface="Calibri"/>
            </a:endParaRP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ea typeface="Calibri"/>
                <a:cs typeface="Calibri"/>
              </a:rPr>
              <a:t>  </a:t>
            </a:r>
            <a:endParaRPr lang="en-GB" b="0" i="0" u="none" strike="noStrike" kern="1200" cap="none" spc="0" baseline="0">
              <a:solidFill>
                <a:srgbClr val="000000"/>
              </a:solidFill>
              <a:uFillTx/>
              <a:latin typeface="Arial"/>
              <a:cs typeface="Calibri"/>
            </a:endParaRP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ea typeface="Calibri"/>
                <a:cs typeface="Calibri"/>
              </a:rPr>
              <a:t>Every successful social movement started with a conversation - these conversations stirred anger, fuelled hope and inspired people to act. As </a:t>
            </a:r>
            <a:r>
              <a:rPr lang="en-GB" dirty="0">
                <a:solidFill>
                  <a:srgbClr val="000000"/>
                </a:solidFill>
                <a:latin typeface="Arial"/>
                <a:ea typeface="Calibri"/>
                <a:cs typeface="Calibri"/>
              </a:rPr>
              <a:t>the </a:t>
            </a:r>
            <a:r>
              <a:rPr lang="en-GB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ea typeface="Calibri"/>
                <a:cs typeface="Calibri"/>
              </a:rPr>
              <a:t>church, we need to have those honest conversations</a:t>
            </a:r>
            <a:r>
              <a:rPr lang="en-GB" dirty="0">
                <a:solidFill>
                  <a:srgbClr val="000000"/>
                </a:solidFill>
                <a:latin typeface="Arial"/>
                <a:ea typeface="Calibri"/>
                <a:cs typeface="Calibri"/>
              </a:rPr>
              <a:t> about poverty and the climate crisis</a:t>
            </a:r>
            <a:r>
              <a:rPr lang="en-GB" kern="0" dirty="0">
                <a:solidFill>
                  <a:srgbClr val="000000"/>
                </a:solidFill>
                <a:latin typeface="Arial"/>
                <a:ea typeface="Calibri"/>
                <a:cs typeface="Calibri"/>
              </a:rPr>
              <a:t> </a:t>
            </a:r>
            <a:r>
              <a:rPr lang="en-GB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ea typeface="Calibri"/>
                <a:cs typeface="Calibri"/>
              </a:rPr>
              <a:t>that spur us into action </a:t>
            </a:r>
            <a:r>
              <a:rPr lang="en-GB" dirty="0">
                <a:solidFill>
                  <a:srgbClr val="000000"/>
                </a:solidFill>
                <a:latin typeface="Arial"/>
                <a:ea typeface="Calibri"/>
                <a:cs typeface="Calibri"/>
              </a:rPr>
              <a:t>for climate justice</a:t>
            </a:r>
            <a:r>
              <a:rPr lang="en-GB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ea typeface="Calibri"/>
                <a:cs typeface="Calibri"/>
              </a:rPr>
              <a:t>. [ENTER CHURCH NAME] will be doing just that!</a:t>
            </a:r>
            <a:r>
              <a:rPr lang="en-GB" dirty="0">
                <a:solidFill>
                  <a:srgbClr val="000000"/>
                </a:solidFill>
                <a:latin typeface="Arial"/>
                <a:ea typeface="Calibri"/>
                <a:cs typeface="Calibri"/>
              </a:rPr>
              <a:t> </a:t>
            </a:r>
            <a:endParaRPr lang="en-GB" b="0" i="0" u="none" strike="noStrike" cap="none" spc="0" baseline="0">
              <a:solidFill>
                <a:srgbClr val="000000"/>
              </a:solidFill>
              <a:uFillTx/>
              <a:latin typeface="Arial"/>
              <a:cs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ea typeface="Calibri"/>
                <a:cs typeface="Calibri"/>
              </a:rPr>
              <a:t>  </a:t>
            </a:r>
            <a:endParaRPr lang="en-GB" b="0" i="0" u="none" strike="noStrike" kern="1200" cap="none" spc="0" baseline="0">
              <a:solidFill>
                <a:srgbClr val="000000"/>
              </a:solidFill>
              <a:uFillTx/>
              <a:latin typeface="Arial"/>
              <a:cs typeface="Calibri"/>
            </a:endParaRP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dirty="0">
                <a:solidFill>
                  <a:srgbClr val="000000"/>
                </a:solidFill>
                <a:latin typeface="Arial"/>
                <a:ea typeface="Calibri"/>
                <a:cs typeface="Calibri"/>
              </a:rPr>
              <a:t>Join us and help</a:t>
            </a:r>
            <a:r>
              <a:rPr lang="en-GB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ea typeface="Calibri"/>
                <a:cs typeface="Calibri"/>
              </a:rPr>
              <a:t> build </a:t>
            </a:r>
            <a:r>
              <a:rPr lang="en-GB" dirty="0">
                <a:solidFill>
                  <a:srgbClr val="000000"/>
                </a:solidFill>
                <a:latin typeface="Arial"/>
                <a:ea typeface="Calibri"/>
                <a:cs typeface="Calibri"/>
              </a:rPr>
              <a:t>the power for</a:t>
            </a:r>
            <a:r>
              <a:rPr lang="en-GB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ea typeface="Calibri"/>
                <a:cs typeface="Calibri"/>
              </a:rPr>
              <a:t> transformative</a:t>
            </a:r>
            <a:r>
              <a:rPr lang="en-GB" dirty="0">
                <a:solidFill>
                  <a:srgbClr val="000000"/>
                </a:solidFill>
                <a:latin typeface="Arial"/>
                <a:ea typeface="Calibri"/>
                <a:cs typeface="Calibri"/>
              </a:rPr>
              <a:t> </a:t>
            </a:r>
            <a:r>
              <a:rPr lang="en-GB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ea typeface="Calibri"/>
                <a:cs typeface="Calibri"/>
              </a:rPr>
              <a:t>climate action in our church</a:t>
            </a:r>
            <a:r>
              <a:rPr lang="en-GB" dirty="0">
                <a:solidFill>
                  <a:srgbClr val="000000"/>
                </a:solidFill>
                <a:latin typeface="Arial"/>
                <a:ea typeface="Calibri"/>
                <a:cs typeface="Calibri"/>
              </a:rPr>
              <a:t> and beyond.</a:t>
            </a:r>
            <a:endParaRPr lang="en-GB" b="0" i="0" u="none" strike="noStrike" kern="1200" cap="none" spc="0" baseline="0">
              <a:solidFill>
                <a:srgbClr val="000000"/>
              </a:solidFill>
              <a:uFillTx/>
              <a:latin typeface="Arial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EEA3B1-1374-4063-A5AD-8E7429156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01" y="377199"/>
            <a:ext cx="8929622" cy="968964"/>
          </a:xfrm>
        </p:spPr>
        <p:txBody>
          <a:bodyPr/>
          <a:lstStyle/>
          <a:p>
            <a:r>
              <a:rPr lang="en-GB" sz="5400"/>
              <a:t>Short Blurb for your event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89AF92-B890-4B9A-9258-DE1857F2AF11}"/>
              </a:ext>
            </a:extLst>
          </p:cNvPr>
          <p:cNvSpPr txBox="1"/>
          <p:nvPr/>
        </p:nvSpPr>
        <p:spPr>
          <a:xfrm>
            <a:off x="998583" y="2270296"/>
            <a:ext cx="7779434" cy="378565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400" i="1" dirty="0">
                <a:latin typeface="Arial"/>
                <a:ea typeface="Calibri" panose="020F0502020204030204" pitchFamily="34" charset="0"/>
                <a:cs typeface="Times New Roman"/>
              </a:rPr>
              <a:t>"Join us as [ENTER CHURCH NAME] hosts a </a:t>
            </a:r>
            <a:r>
              <a:rPr lang="en-GB" sz="2400" i="1" dirty="0">
                <a:effectLst/>
                <a:latin typeface="Arial"/>
                <a:ea typeface="Calibri" panose="020F0502020204030204" pitchFamily="34" charset="0"/>
                <a:cs typeface="Times New Roman"/>
              </a:rPr>
              <a:t>Talking Climate Justice </a:t>
            </a:r>
            <a:r>
              <a:rPr lang="en-GB" sz="2400" i="1" dirty="0">
                <a:latin typeface="Arial"/>
                <a:ea typeface="Calibri" panose="020F0502020204030204" pitchFamily="34" charset="0"/>
                <a:cs typeface="Times New Roman"/>
              </a:rPr>
              <a:t>Tour event on [ENTER DETAILS HERE]. We'll come together for</a:t>
            </a:r>
            <a:r>
              <a:rPr lang="en-GB" sz="2400" i="1" dirty="0">
                <a:effectLst/>
                <a:latin typeface="Arial"/>
                <a:ea typeface="Calibri" panose="020F0502020204030204" pitchFamily="34" charset="0"/>
                <a:cs typeface="Times New Roman"/>
              </a:rPr>
              <a:t> honest</a:t>
            </a:r>
            <a:r>
              <a:rPr lang="en-GB" sz="2400" i="1" dirty="0">
                <a:latin typeface="Arial"/>
                <a:ea typeface="Calibri" panose="020F0502020204030204" pitchFamily="34" charset="0"/>
                <a:cs typeface="Times New Roman"/>
              </a:rPr>
              <a:t> </a:t>
            </a:r>
            <a:r>
              <a:rPr lang="en-GB" sz="2400" i="1" dirty="0">
                <a:effectLst/>
                <a:latin typeface="Arial"/>
                <a:ea typeface="Calibri" panose="020F0502020204030204" pitchFamily="34" charset="0"/>
                <a:cs typeface="Times New Roman"/>
              </a:rPr>
              <a:t>conversations </a:t>
            </a:r>
            <a:r>
              <a:rPr lang="en-GB" sz="2400" i="1" dirty="0">
                <a:latin typeface="Arial"/>
                <a:ea typeface="Calibri" panose="020F0502020204030204" pitchFamily="34" charset="0"/>
                <a:cs typeface="Times New Roman"/>
              </a:rPr>
              <a:t>about poverty and the climate crisis that</a:t>
            </a:r>
            <a:r>
              <a:rPr lang="en-GB" sz="2400" i="1" dirty="0">
                <a:effectLst/>
                <a:latin typeface="Arial"/>
                <a:ea typeface="Calibri" panose="020F0502020204030204" pitchFamily="34" charset="0"/>
                <a:cs typeface="Times New Roman"/>
              </a:rPr>
              <a:t> </a:t>
            </a:r>
            <a:r>
              <a:rPr lang="en-GB" sz="2400" i="1" dirty="0">
                <a:latin typeface="Arial"/>
                <a:ea typeface="Calibri" panose="020F0502020204030204" pitchFamily="34" charset="0"/>
                <a:cs typeface="Times New Roman"/>
              </a:rPr>
              <a:t>stir</a:t>
            </a:r>
            <a:r>
              <a:rPr lang="en-GB" sz="2400" i="1" dirty="0">
                <a:effectLst/>
                <a:latin typeface="Arial"/>
                <a:ea typeface="Calibri" panose="020F0502020204030204" pitchFamily="34" charset="0"/>
                <a:cs typeface="Times New Roman"/>
              </a:rPr>
              <a:t> up hope and move </a:t>
            </a:r>
            <a:r>
              <a:rPr lang="en-GB" sz="2400" i="1" dirty="0">
                <a:latin typeface="Arial"/>
                <a:ea typeface="Calibri" panose="020F0502020204030204" pitchFamily="34" charset="0"/>
                <a:cs typeface="Times New Roman"/>
              </a:rPr>
              <a:t>us into action. </a:t>
            </a:r>
            <a:endParaRPr lang="en-US">
              <a:latin typeface="Arial"/>
              <a:cs typeface="Arial"/>
            </a:endParaRPr>
          </a:p>
          <a:p>
            <a:endParaRPr lang="en-GB" sz="2400" i="1" dirty="0">
              <a:latin typeface="Arial"/>
              <a:ea typeface="Calibri" panose="020F0502020204030204" pitchFamily="34" charset="0"/>
              <a:cs typeface="Times New Roman"/>
            </a:endParaRPr>
          </a:p>
          <a:p>
            <a:r>
              <a:rPr lang="en-GB" sz="2400" i="1" dirty="0">
                <a:latin typeface="Arial"/>
                <a:ea typeface="Calibri" panose="020F0502020204030204" pitchFamily="34" charset="0"/>
                <a:cs typeface="Times New Roman"/>
              </a:rPr>
              <a:t>We're part of thousands of climate justice conversations happening across the Britain and Ireland. </a:t>
            </a:r>
            <a:r>
              <a:rPr lang="en-GB" sz="2400" i="1" dirty="0">
                <a:latin typeface="Arial"/>
                <a:ea typeface="Calibri" panose="020F0502020204030204" pitchFamily="34" charset="0"/>
                <a:cs typeface="Calibri"/>
              </a:rPr>
              <a:t>To get involved and find out more contact [ENTER DETAILS / LINK TO EVENT HERE]."</a:t>
            </a:r>
            <a:endParaRPr lang="en-GB" sz="2400" i="1">
              <a:latin typeface="Arial"/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AA3CF5A-D01A-48EA-A1DE-38E97B1D6FDA}"/>
              </a:ext>
            </a:extLst>
          </p:cNvPr>
          <p:cNvSpPr txBox="1"/>
          <p:nvPr/>
        </p:nvSpPr>
        <p:spPr>
          <a:xfrm>
            <a:off x="569963" y="1496573"/>
            <a:ext cx="7802481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400" dirty="0">
                <a:latin typeface="Arial"/>
                <a:cs typeface="Arial"/>
              </a:rPr>
              <a:t>You can adapt this short blurb to help you in promoting your event. </a:t>
            </a:r>
            <a:endParaRPr lang="en-GB" sz="24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46141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E8532-919B-4F8F-BB11-96383DC4701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09749" y="490810"/>
            <a:ext cx="7832270" cy="1152125"/>
          </a:xfrm>
        </p:spPr>
        <p:txBody>
          <a:bodyPr/>
          <a:lstStyle/>
          <a:p>
            <a:r>
              <a:rPr lang="en-GB" sz="5400" dirty="0">
                <a:latin typeface="Mokoko XBold"/>
              </a:rPr>
              <a:t>SOCIAL MEDIA POSTS</a:t>
            </a:r>
            <a:br>
              <a:rPr lang="en-GB" sz="5400" dirty="0"/>
            </a:br>
            <a:r>
              <a:rPr lang="en-GB" sz="2400" i="1" dirty="0">
                <a:latin typeface="Mokoko XBold"/>
              </a:rPr>
              <a:t>Ahead of your event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CD0B0DC-72CD-46AE-B385-77D0AC0C1D22}"/>
              </a:ext>
            </a:extLst>
          </p:cNvPr>
          <p:cNvSpPr txBox="1"/>
          <p:nvPr/>
        </p:nvSpPr>
        <p:spPr>
          <a:xfrm>
            <a:off x="305780" y="1856955"/>
            <a:ext cx="8532440" cy="512621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285750" indent="-285750" hangingPunct="0">
              <a:lnSpc>
                <a:spcPct val="106000"/>
              </a:lnSpc>
              <a:spcAft>
                <a:spcPts val="80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ea typeface="Calibri"/>
                <a:cs typeface="Times New Roman"/>
              </a:rPr>
              <a:t>The #TalkingClimateJusticeTour is coming to [ENTER TOWN HERE]! Join us as we have powerful </a:t>
            </a:r>
            <a:r>
              <a:rPr lang="en-GB" sz="2000" b="0" i="0" u="none" strike="noStrike" kern="0" cap="none" spc="0" baseline="0" dirty="0">
                <a:solidFill>
                  <a:srgbClr val="000000"/>
                </a:solidFill>
                <a:uFillTx/>
                <a:latin typeface="Arial"/>
                <a:ea typeface="Calibri"/>
                <a:cs typeface="Times New Roman"/>
              </a:rPr>
              <a:t>climate conversations</a:t>
            </a:r>
            <a:r>
              <a:rPr lang="en-GB" sz="2000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ea typeface="Calibri"/>
                <a:cs typeface="Times New Roman"/>
              </a:rPr>
              <a:t> </a:t>
            </a:r>
            <a:r>
              <a:rPr lang="en-GB" sz="2000" b="0" i="0" u="none" strike="noStrike" kern="0" cap="none" spc="0" baseline="0" dirty="0">
                <a:solidFill>
                  <a:srgbClr val="000000"/>
                </a:solidFill>
                <a:uFillTx/>
                <a:latin typeface="Arial"/>
                <a:ea typeface="Calibri"/>
                <a:cs typeface="Times New Roman"/>
              </a:rPr>
              <a:t>that </a:t>
            </a:r>
            <a:r>
              <a:rPr lang="en-GB" sz="2000" kern="0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inspire</a:t>
            </a:r>
            <a:r>
              <a:rPr lang="en-GB" sz="2000" b="0" i="0" u="none" strike="noStrike" kern="0" cap="none" spc="0" baseline="0" dirty="0">
                <a:solidFill>
                  <a:srgbClr val="000000"/>
                </a:solidFill>
                <a:uFillTx/>
                <a:latin typeface="Arial"/>
                <a:ea typeface="Calibri"/>
                <a:cs typeface="Times New Roman"/>
              </a:rPr>
              <a:t> and challenge us to act </a:t>
            </a:r>
            <a:r>
              <a:rPr lang="en-GB" sz="2000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ea typeface="Calibri"/>
                <a:cs typeface="Times New Roman"/>
              </a:rPr>
              <a:t>[LINK</a:t>
            </a:r>
            <a:r>
              <a:rPr lang="en-GB" sz="2000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 to </a:t>
            </a:r>
            <a:r>
              <a:rPr lang="en-GB" sz="2000" kern="0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your Eventbrite</a:t>
            </a:r>
            <a:r>
              <a:rPr lang="en-GB" sz="2000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ea typeface="Calibri"/>
                <a:cs typeface="Times New Roman"/>
              </a:rPr>
              <a:t>]</a:t>
            </a:r>
          </a:p>
          <a:p>
            <a:pPr marL="285750" marR="0" lvl="0" indent="-285750" algn="l" defTabSz="914400" rtl="0" fontAlgn="auto" hangingPunct="0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000" b="0" i="0" u="none" strike="noStrike" kern="1200" cap="none" spc="0" baseline="0" dirty="0">
              <a:solidFill>
                <a:srgbClr val="000000"/>
              </a:solidFill>
              <a:uFillTx/>
              <a:latin typeface="Arial"/>
              <a:ea typeface="Calibri"/>
              <a:cs typeface="Times New Roman"/>
            </a:endParaRPr>
          </a:p>
          <a:p>
            <a:pPr marL="285750" indent="-285750" hangingPunct="0">
              <a:lnSpc>
                <a:spcPct val="106000"/>
              </a:lnSpc>
              <a:spcAft>
                <a:spcPts val="80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ea typeface="Calibri" pitchFamily="34"/>
                <a:cs typeface="Times New Roman"/>
              </a:rPr>
              <a:t>Join us as we have a powerful and honest conversation that stir up action for climate justice [ENTER CHURCH HERE] [LINK</a:t>
            </a:r>
            <a:r>
              <a:rPr lang="en-GB" sz="2000" dirty="0">
                <a:solidFill>
                  <a:srgbClr val="000000"/>
                </a:solidFill>
                <a:latin typeface="Arial"/>
                <a:ea typeface="Calibri" pitchFamily="34"/>
                <a:cs typeface="Times New Roman"/>
              </a:rPr>
              <a:t> to your Eventbrite</a:t>
            </a:r>
            <a:r>
              <a:rPr lang="en-GB" sz="2000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ea typeface="Calibri" pitchFamily="34"/>
                <a:cs typeface="Times New Roman"/>
              </a:rPr>
              <a:t>] #TalkingClimateJusticeTour</a:t>
            </a:r>
          </a:p>
          <a:p>
            <a:pPr marR="0" lvl="0" algn="l" defTabSz="914400" rtl="0" fontAlgn="auto" hangingPunct="0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  <a:buSzPct val="100000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000" b="0" i="0" u="none" strike="noStrike" kern="1200" cap="none" spc="0" baseline="0" dirty="0">
              <a:solidFill>
                <a:srgbClr val="000000"/>
              </a:solidFill>
              <a:uFillTx/>
              <a:latin typeface="Arial"/>
              <a:ea typeface="Calibri" pitchFamily="34"/>
              <a:cs typeface="Times New Roman" pitchFamily="18"/>
            </a:endParaRPr>
          </a:p>
          <a:p>
            <a:pPr marL="285750" indent="-285750" hangingPunct="0">
              <a:lnSpc>
                <a:spcPct val="106000"/>
              </a:lnSpc>
              <a:spcAft>
                <a:spcPts val="80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ea typeface="Calibri" pitchFamily="34"/>
                <a:cs typeface="Times New Roman"/>
              </a:rPr>
              <a:t>SAVE THE DATE: [ENTER DATE] we’re talking about how [ENTER CHUCH NAME] will put climate justice at the top of our agenda. [LINK</a:t>
            </a:r>
            <a:r>
              <a:rPr lang="en-GB" sz="2000" dirty="0">
                <a:solidFill>
                  <a:srgbClr val="000000"/>
                </a:solidFill>
                <a:latin typeface="Arial"/>
                <a:ea typeface="Calibri" pitchFamily="34"/>
                <a:cs typeface="Times New Roman"/>
              </a:rPr>
              <a:t> to </a:t>
            </a:r>
            <a:r>
              <a:rPr lang="en-GB" sz="2000" kern="0" dirty="0">
                <a:solidFill>
                  <a:srgbClr val="000000"/>
                </a:solidFill>
                <a:latin typeface="Arial"/>
                <a:ea typeface="Calibri" pitchFamily="34"/>
                <a:cs typeface="Times New Roman"/>
              </a:rPr>
              <a:t>your Eventbrite</a:t>
            </a:r>
            <a:r>
              <a:rPr lang="en-GB" sz="2000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ea typeface="Calibri" pitchFamily="34"/>
                <a:cs typeface="Times New Roman"/>
              </a:rPr>
              <a:t>] #TalkingClimateJusticeTour</a:t>
            </a:r>
            <a:br>
              <a:rPr lang="en-GB" sz="2000" b="0" i="0" u="none" strike="noStrike" kern="1200" cap="none" spc="0" baseline="0" dirty="0">
                <a:uFillTx/>
                <a:latin typeface="Arial"/>
                <a:ea typeface="Calibri" pitchFamily="34"/>
                <a:cs typeface="Times New Roman" pitchFamily="18"/>
              </a:rPr>
            </a:br>
            <a:endParaRPr lang="en-GB" sz="2000" b="0" i="0" u="none" strike="noStrike" kern="1200" cap="none" spc="0" baseline="0">
              <a:solidFill>
                <a:srgbClr val="000000"/>
              </a:solidFill>
              <a:uFillTx/>
              <a:latin typeface="Arial"/>
              <a:ea typeface="Calibri" pitchFamily="34"/>
              <a:cs typeface="Times New Roman" pitchFamily="18"/>
            </a:endParaRPr>
          </a:p>
          <a:p>
            <a:pPr marL="0" marR="0" lvl="0" indent="0" algn="l" defTabSz="914400" rtl="0" fontAlgn="auto" hangingPunct="0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br>
              <a:rPr lang="en-GB" sz="1800" b="0" i="0" u="none" strike="noStrike" kern="1200" cap="none" spc="0" baseline="0" dirty="0">
                <a:uFillTx/>
                <a:latin typeface="Calibri" pitchFamily="34"/>
                <a:ea typeface="Calibri" pitchFamily="34"/>
                <a:cs typeface="Times New Roman" pitchFamily="18"/>
              </a:rPr>
            </a:br>
            <a:endParaRPr lang="en-GB" sz="2000" b="0" i="0" u="none" strike="noStrike" kern="1200" cap="none" spc="0" baseline="0">
              <a:solidFill>
                <a:srgbClr val="000000"/>
              </a:solidFill>
              <a:uFillTx/>
              <a:latin typeface="Arial"/>
              <a:ea typeface="Calibri" pitchFamily="34"/>
              <a:cs typeface="Times New Roman" pitchFamily="1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CD0B0DC-72CD-46AE-B385-77D0AC0C1D22}"/>
              </a:ext>
            </a:extLst>
          </p:cNvPr>
          <p:cNvSpPr txBox="1"/>
          <p:nvPr/>
        </p:nvSpPr>
        <p:spPr>
          <a:xfrm>
            <a:off x="305780" y="948610"/>
            <a:ext cx="8532440" cy="458548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285750" marR="0" lvl="0" indent="-285750" algn="l" defTabSz="914400" rtl="0" fontAlgn="auto" hangingPunct="0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ea typeface="Calibri" pitchFamily="34"/>
                <a:cs typeface="Times New Roman"/>
              </a:rPr>
              <a:t>We are putting climate justice at the top of [ENTER CHURCH NAME] agenda – join us to be a part of our action [LINK] #TalkingClimateJusticeTour</a:t>
            </a:r>
            <a:br>
              <a:rPr lang="en-GB" sz="2000" b="0" i="0" u="none" strike="noStrike" kern="1200" cap="none" spc="0" baseline="0" dirty="0">
                <a:uFillTx/>
                <a:latin typeface="Arial"/>
                <a:ea typeface="Calibri" pitchFamily="34"/>
                <a:cs typeface="Times New Roman" pitchFamily="18"/>
              </a:rPr>
            </a:br>
            <a:endParaRPr lang="en-GB" sz="2000" b="0" i="0" u="none" strike="noStrike" kern="1200" cap="none" spc="0" baseline="0">
              <a:solidFill>
                <a:srgbClr val="000000"/>
              </a:solidFill>
              <a:uFillTx/>
              <a:latin typeface="Arial"/>
              <a:ea typeface="Calibri" pitchFamily="34"/>
              <a:cs typeface="Times New Roman" pitchFamily="18"/>
            </a:endParaRPr>
          </a:p>
          <a:p>
            <a:pPr marL="285750" marR="0" lvl="0" indent="-285750" algn="l" defTabSz="914400" rtl="0" fontAlgn="auto" hangingPunct="0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ea typeface="Calibri"/>
                <a:cs typeface="Times New Roman"/>
              </a:rPr>
              <a:t>#TalkingClimateJusticeTour is kicking off at [ENTER CHURCH NAME] on [ENTER DATE]. Join us to have </a:t>
            </a:r>
            <a:r>
              <a:rPr lang="en-GB" sz="2000" b="0" i="0" u="none" strike="noStrike" kern="0" cap="none" spc="0" baseline="0" dirty="0">
                <a:solidFill>
                  <a:srgbClr val="000000"/>
                </a:solidFill>
                <a:uFillTx/>
                <a:latin typeface="Arial"/>
                <a:ea typeface="Calibri"/>
                <a:cs typeface="Times New Roman"/>
              </a:rPr>
              <a:t>powerful</a:t>
            </a:r>
            <a:r>
              <a:rPr lang="en-GB" sz="2000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ea typeface="Calibri"/>
                <a:cs typeface="Times New Roman"/>
              </a:rPr>
              <a:t> conversations that will move us into action! [LINK]</a:t>
            </a:r>
            <a:br>
              <a:rPr lang="en-GB" sz="2000" b="0" i="0" u="none" strike="noStrike" kern="1200" cap="none" spc="0" baseline="0" dirty="0">
                <a:uFillTx/>
                <a:latin typeface="Arial"/>
                <a:ea typeface="Calibri"/>
                <a:cs typeface="Times New Roman"/>
              </a:rPr>
            </a:br>
            <a:endParaRPr lang="en-GB" sz="2000" b="0" i="0" u="none" strike="noStrike" kern="1200" cap="none" spc="0" baseline="0">
              <a:solidFill>
                <a:srgbClr val="000000"/>
              </a:solidFill>
              <a:uFillTx/>
              <a:latin typeface="Arial"/>
              <a:ea typeface="Calibri"/>
              <a:cs typeface="Times New Roman"/>
            </a:endParaRPr>
          </a:p>
          <a:p>
            <a:pPr marL="285750" marR="0" lvl="0" indent="-285750" algn="l" defTabSz="914400" rtl="0" fontAlgn="auto" hangingPunct="0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ea typeface="Calibri" pitchFamily="34"/>
                <a:cs typeface="Times New Roman"/>
              </a:rPr>
              <a:t>Hope, challenge, reflect, talk, act – all building blocks of our #TalkingClimateJusticeTour event on [ENTER DATE]. Find out more here [LINK]</a:t>
            </a:r>
            <a:endParaRPr lang="en-GB" sz="2000" b="0" i="0" u="none" strike="noStrike" kern="1200" cap="none" spc="0" baseline="0">
              <a:solidFill>
                <a:srgbClr val="000000"/>
              </a:solidFill>
              <a:uFillTx/>
              <a:latin typeface="Arial"/>
              <a:ea typeface="ヒラギノ角ゴ Pro W3" pitchFamily="34"/>
              <a:cs typeface="Times New Roman"/>
            </a:endParaRPr>
          </a:p>
          <a:p>
            <a:pPr marL="0" marR="0" lvl="0" indent="0" algn="l" defTabSz="914400" rtl="0" fontAlgn="auto" hangingPunct="0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br>
              <a:rPr lang="en-GB" sz="1800" b="0" i="0" u="none" strike="noStrike" kern="1200" cap="none" spc="0" baseline="0" dirty="0">
                <a:uFillTx/>
                <a:latin typeface="Calibri" pitchFamily="34"/>
                <a:ea typeface="Calibri" pitchFamily="34"/>
                <a:cs typeface="Times New Roman" pitchFamily="18"/>
              </a:rPr>
            </a:br>
            <a:endParaRPr lang="en-GB" sz="2000" b="0" i="0" u="none" strike="noStrike" kern="1200" cap="none" spc="0" baseline="0">
              <a:solidFill>
                <a:srgbClr val="000000"/>
              </a:solidFill>
              <a:uFillTx/>
              <a:latin typeface="Arial"/>
              <a:ea typeface="Calibri" pitchFamily="34"/>
              <a:cs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7687203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4B575-CF28-4401-8684-0C4E1AC4AA6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96502" y="476667"/>
            <a:ext cx="7846647" cy="1152125"/>
          </a:xfrm>
        </p:spPr>
        <p:txBody>
          <a:bodyPr/>
          <a:lstStyle/>
          <a:p>
            <a:pPr lvl="0"/>
            <a:r>
              <a:rPr lang="en-GB" sz="5400" dirty="0">
                <a:latin typeface="Mokoko XBold"/>
              </a:rPr>
              <a:t>SOCIAL MEDIA POSTS</a:t>
            </a:r>
            <a:br>
              <a:rPr lang="en-GB" sz="5400" dirty="0"/>
            </a:br>
            <a:r>
              <a:rPr lang="en-GB" sz="2400" i="1" dirty="0">
                <a:latin typeface="Mokoko XBold"/>
              </a:rPr>
              <a:t>After your event</a:t>
            </a:r>
            <a:endParaRPr lang="en-GB" sz="2400" dirty="0"/>
          </a:p>
        </p:txBody>
      </p:sp>
      <p:sp>
        <p:nvSpPr>
          <p:cNvPr id="3" name="TextBox 6">
            <a:extLst>
              <a:ext uri="{FF2B5EF4-FFF2-40B4-BE49-F238E27FC236}">
                <a16:creationId xmlns:a16="http://schemas.microsoft.com/office/drawing/2014/main" id="{C075D61D-7BE4-44ED-BE56-8EBE10FFD075}"/>
              </a:ext>
            </a:extLst>
          </p:cNvPr>
          <p:cNvSpPr txBox="1"/>
          <p:nvPr/>
        </p:nvSpPr>
        <p:spPr>
          <a:xfrm>
            <a:off x="305780" y="2208206"/>
            <a:ext cx="8532440" cy="407752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285750" indent="-285750" hangingPunct="0">
              <a:lnSpc>
                <a:spcPct val="106000"/>
              </a:lnSpc>
              <a:spcAft>
                <a:spcPts val="80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ea typeface="Calibri" pitchFamily="34"/>
                <a:cs typeface="Times New Roman"/>
              </a:rPr>
              <a:t>Check out what we did as part of the #TalkingClimateJusticeTour at [ENTER CHURCH NAME] [LINK</a:t>
            </a:r>
            <a:r>
              <a:rPr lang="en-GB" sz="2000" dirty="0">
                <a:solidFill>
                  <a:srgbClr val="000000"/>
                </a:solidFill>
                <a:latin typeface="Arial"/>
                <a:ea typeface="Calibri" pitchFamily="34"/>
                <a:cs typeface="Times New Roman"/>
              </a:rPr>
              <a:t> – your website or local press release]</a:t>
            </a:r>
            <a:endParaRPr lang="en-GB" sz="2000" b="0" i="0" u="none" strike="noStrike" kern="1200" cap="none" spc="0" baseline="0">
              <a:solidFill>
                <a:srgbClr val="000000"/>
              </a:solidFill>
              <a:uFillTx/>
              <a:latin typeface="Arial"/>
              <a:ea typeface="Calibri" pitchFamily="34"/>
              <a:cs typeface="Times New Roman"/>
            </a:endParaRPr>
          </a:p>
          <a:p>
            <a:pPr marL="285750" marR="0" lvl="0" indent="-285750" algn="l" defTabSz="914400" rtl="0" fontAlgn="auto" hangingPunct="0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000" b="0" i="0" u="none" strike="noStrike" kern="1200" cap="none" spc="0" baseline="0" dirty="0">
              <a:solidFill>
                <a:srgbClr val="000000"/>
              </a:solidFill>
              <a:uFillTx/>
              <a:latin typeface="Arial"/>
              <a:ea typeface="Calibri" pitchFamily="34"/>
              <a:cs typeface="Times New Roman" pitchFamily="18"/>
            </a:endParaRPr>
          </a:p>
          <a:p>
            <a:pPr marL="285750" indent="-285750" hangingPunct="0">
              <a:lnSpc>
                <a:spcPct val="106000"/>
              </a:lnSpc>
              <a:spcAft>
                <a:spcPts val="80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ea typeface="Calibri" pitchFamily="34"/>
                <a:cs typeface="Times New Roman"/>
              </a:rPr>
              <a:t>#TalkingClimateJusticeTour came to [ENTER CHURCH] where we had honest and transformative conversations that spurred us into action [LINK</a:t>
            </a:r>
            <a:r>
              <a:rPr lang="en-GB" sz="2000" dirty="0">
                <a:solidFill>
                  <a:srgbClr val="000000"/>
                </a:solidFill>
                <a:latin typeface="Arial"/>
                <a:ea typeface="Calibri" pitchFamily="34"/>
                <a:cs typeface="Times New Roman"/>
              </a:rPr>
              <a:t> – your website or local press release]</a:t>
            </a:r>
            <a:endParaRPr lang="en-GB" sz="2000" b="0" i="0" u="none" strike="noStrike" kern="1200" cap="none" spc="0" baseline="0">
              <a:solidFill>
                <a:srgbClr val="000000"/>
              </a:solidFill>
              <a:uFillTx/>
              <a:latin typeface="Arial"/>
              <a:ea typeface="Calibri" pitchFamily="34"/>
              <a:cs typeface="Times New Roman"/>
            </a:endParaRPr>
          </a:p>
          <a:p>
            <a:pPr marL="0" marR="0" lvl="0" indent="0" algn="l" defTabSz="914400" rtl="0" fontAlgn="auto" hangingPunct="0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000" b="0" i="0" u="none" strike="noStrike" kern="1200" cap="none" spc="0" baseline="0" dirty="0">
              <a:solidFill>
                <a:srgbClr val="000000"/>
              </a:solidFill>
              <a:uFillTx/>
              <a:latin typeface="Arial"/>
              <a:ea typeface="Calibri" pitchFamily="34"/>
              <a:cs typeface="Times New Roman" pitchFamily="18"/>
            </a:endParaRPr>
          </a:p>
          <a:p>
            <a:pPr marL="285750" marR="0" lvl="0" indent="-285750" algn="l" defTabSz="914400" rtl="0" fontAlgn="auto" hangingPunct="0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b="0" i="0" u="none" strike="noStrike" kern="1200" cap="none" spc="0" baseline="0" dirty="0">
                <a:solidFill>
                  <a:srgbClr val="000000"/>
                </a:solidFill>
                <a:uFillTx/>
                <a:latin typeface="Arial"/>
                <a:ea typeface="Calibri" pitchFamily="34"/>
                <a:cs typeface="Times New Roman"/>
              </a:rPr>
              <a:t>[ENTER CHURCH DETAILS HERE] have committed to [ENTER ACTION HERE] as a part of the #TalkingClimateJusticeTour. Find out more [LINK</a:t>
            </a:r>
            <a:r>
              <a:rPr lang="en-GB" sz="2000" dirty="0">
                <a:solidFill>
                  <a:srgbClr val="000000"/>
                </a:solidFill>
                <a:latin typeface="Arial"/>
                <a:ea typeface="Calibri" pitchFamily="34"/>
                <a:cs typeface="Times New Roman"/>
              </a:rPr>
              <a:t> – your website or local press release]</a:t>
            </a:r>
            <a:br>
              <a:rPr lang="en-GB" sz="2000" b="0" i="0" u="none" strike="noStrike" kern="1200" cap="none" spc="0" baseline="0" dirty="0">
                <a:uFillTx/>
                <a:latin typeface="Arial"/>
                <a:ea typeface="Calibri" pitchFamily="34"/>
                <a:cs typeface="Times New Roman" pitchFamily="18"/>
              </a:rPr>
            </a:br>
            <a:endParaRPr lang="en-GB" sz="2000" b="0" i="0" u="none" strike="noStrike" kern="1200" cap="none" spc="0" baseline="0">
              <a:solidFill>
                <a:srgbClr val="000000"/>
              </a:solidFill>
              <a:uFillTx/>
              <a:latin typeface="Arial"/>
              <a:ea typeface="Calibri" pitchFamily="34"/>
              <a:cs typeface="Times New Roman" pitchFamily="1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628CE-CC86-CDEE-C227-917430267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598" y="419402"/>
            <a:ext cx="6996201" cy="1402727"/>
          </a:xfrm>
        </p:spPr>
        <p:txBody>
          <a:bodyPr/>
          <a:lstStyle/>
          <a:p>
            <a:r>
              <a:rPr lang="en-GB" sz="5400" dirty="0">
                <a:latin typeface="Mokoko XBold"/>
              </a:rPr>
              <a:t>Other useful resources </a:t>
            </a:r>
            <a:endParaRPr lang="en-GB" sz="54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7DFE2D-FACA-8762-8465-16F09B50AE82}"/>
              </a:ext>
            </a:extLst>
          </p:cNvPr>
          <p:cNvSpPr txBox="1"/>
          <p:nvPr/>
        </p:nvSpPr>
        <p:spPr>
          <a:xfrm>
            <a:off x="669986" y="1834552"/>
            <a:ext cx="8077198" cy="452431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400" dirty="0">
                <a:latin typeface="Arial"/>
                <a:cs typeface="Calibri"/>
              </a:rPr>
              <a:t>Check out some of our other resources that might be useful as you prepare for your event!</a:t>
            </a:r>
          </a:p>
          <a:p>
            <a:endParaRPr lang="en-GB" sz="2400" dirty="0">
              <a:latin typeface="Arial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GB" sz="2400" dirty="0">
                <a:latin typeface="Arial"/>
                <a:ea typeface="+mn-lt"/>
                <a:cs typeface="+mn-lt"/>
                <a:hlinkClick r:id="rId2"/>
              </a:rPr>
              <a:t>Loss and Damage petition</a:t>
            </a:r>
            <a:r>
              <a:rPr lang="en-GB" sz="2400" dirty="0">
                <a:latin typeface="Arial"/>
                <a:ea typeface="+mn-lt"/>
                <a:cs typeface="+mn-lt"/>
              </a:rPr>
              <a:t> – Find out more about how you can take action on our latest climate campaign </a:t>
            </a:r>
          </a:p>
          <a:p>
            <a:pPr marL="285750" indent="-285750">
              <a:buFont typeface="Arial"/>
              <a:buChar char="•"/>
            </a:pPr>
            <a:endParaRPr lang="en-GB" sz="2400" dirty="0">
              <a:latin typeface="Arial"/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GB" sz="2400" dirty="0">
                <a:latin typeface="Arial"/>
                <a:ea typeface="+mn-lt"/>
                <a:cs typeface="+mn-lt"/>
                <a:hlinkClick r:id="rId3"/>
              </a:rPr>
              <a:t>Conversation guide</a:t>
            </a:r>
            <a:r>
              <a:rPr lang="en-GB" sz="2400" dirty="0">
                <a:latin typeface="Arial"/>
                <a:ea typeface="+mn-lt"/>
                <a:cs typeface="+mn-lt"/>
              </a:rPr>
              <a:t> to support Church Leaders and Bible Study groups</a:t>
            </a:r>
          </a:p>
          <a:p>
            <a:pPr marL="285750" indent="-285750">
              <a:buFont typeface="Arial"/>
              <a:buChar char="•"/>
            </a:pPr>
            <a:endParaRPr lang="en-GB" sz="2400" dirty="0">
              <a:latin typeface="Arial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GB" sz="2400" dirty="0">
                <a:latin typeface="Arial"/>
                <a:cs typeface="Calibri"/>
                <a:hlinkClick r:id="rId4"/>
              </a:rPr>
              <a:t>Letters for Creation</a:t>
            </a:r>
            <a:r>
              <a:rPr lang="en-GB" sz="2400" dirty="0">
                <a:latin typeface="Arial"/>
                <a:cs typeface="Calibri"/>
              </a:rPr>
              <a:t> – a collection of resources to inspire and unlock potential in your church </a:t>
            </a:r>
          </a:p>
          <a:p>
            <a:pPr marL="285750" indent="-285750">
              <a:buFont typeface="Arial"/>
              <a:buChar char="•"/>
            </a:pPr>
            <a:endParaRPr lang="en-GB" sz="2400" dirty="0">
              <a:latin typeface="Arial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9030828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 text only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 slide with phot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47D9905E8CB4B409EFE7579E041DFA0" ma:contentTypeVersion="15" ma:contentTypeDescription="Create a new document." ma:contentTypeScope="" ma:versionID="fc6c485fc5d030b6665c1aec4e05891d">
  <xsd:schema xmlns:xsd="http://www.w3.org/2001/XMLSchema" xmlns:xs="http://www.w3.org/2001/XMLSchema" xmlns:p="http://schemas.microsoft.com/office/2006/metadata/properties" xmlns:ns2="663ca650-9809-43ca-8b62-c4e11afa6b69" xmlns:ns3="e8c43378-55c1-45d3-b461-322941e9722f" xmlns:ns4="05af516d-3959-4b07-9006-c20b9a119ef8" targetNamespace="http://schemas.microsoft.com/office/2006/metadata/properties" ma:root="true" ma:fieldsID="c50d3e0002d15639bff929ebcd16b2c8" ns2:_="" ns3:_="" ns4:_="">
    <xsd:import namespace="663ca650-9809-43ca-8b62-c4e11afa6b69"/>
    <xsd:import namespace="e8c43378-55c1-45d3-b461-322941e9722f"/>
    <xsd:import namespace="05af516d-3959-4b07-9006-c20b9a119ef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4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3ca650-9809-43ca-8b62-c4e11afa6b6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cecedb28-21b0-4288-ad75-dcb58613293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c43378-55c1-45d3-b461-322941e9722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af516d-3959-4b07-9006-c20b9a119ef8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1adf19b7-b865-4c94-afb8-4c8146548412}" ma:internalName="TaxCatchAll" ma:showField="CatchAllData" ma:web="e8c43378-55c1-45d3-b461-322941e9722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5af516d-3959-4b07-9006-c20b9a119ef8" xsi:nil="true"/>
    <lcf76f155ced4ddcb4097134ff3c332f xmlns="663ca650-9809-43ca-8b62-c4e11afa6b69">
      <Terms xmlns="http://schemas.microsoft.com/office/infopath/2007/PartnerControls"/>
    </lcf76f155ced4ddcb4097134ff3c332f>
    <SharedWithUsers xmlns="e8c43378-55c1-45d3-b461-322941e9722f">
      <UserInfo>
        <DisplayName>Luke Harman</DisplayName>
        <AccountId>35</AccountId>
        <AccountType/>
      </UserInfo>
      <UserInfo>
        <DisplayName>Jessica Hall</DisplayName>
        <AccountId>112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75DC3259-2539-47FE-BEA1-29AF948DAAA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3C99116-DBEB-49BD-BE9B-38F2BAAD0126}">
  <ds:schemaRefs>
    <ds:schemaRef ds:uri="05af516d-3959-4b07-9006-c20b9a119ef8"/>
    <ds:schemaRef ds:uri="663ca650-9809-43ca-8b62-c4e11afa6b69"/>
    <ds:schemaRef ds:uri="e8c43378-55c1-45d3-b461-322941e9722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EDAE38A3-A7ED-42CC-83DF-AD2FB6629398}">
  <ds:schemaRefs>
    <ds:schemaRef ds:uri="05af516d-3959-4b07-9006-c20b9a119ef8"/>
    <ds:schemaRef ds:uri="663ca650-9809-43ca-8b62-c4e11afa6b69"/>
    <ds:schemaRef ds:uri="e8c43378-55c1-45d3-b461-322941e9722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PowerPoint%20template%20standard%204%20by%203%20AW</Template>
  <Application>Microsoft Office PowerPoint</Application>
  <PresentationFormat>On-screen Show (4:3)</PresentationFormat>
  <Slides>10</Slides>
  <Notes>1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Title Slide text only</vt:lpstr>
      <vt:lpstr>Title slide with photo</vt:lpstr>
      <vt:lpstr>Talking Climate Justice Tour Comms Pack</vt:lpstr>
      <vt:lpstr>Comms Pack Content </vt:lpstr>
      <vt:lpstr>Key points</vt:lpstr>
      <vt:lpstr>Eventbrite copy</vt:lpstr>
      <vt:lpstr>Short Blurb for your event </vt:lpstr>
      <vt:lpstr>SOCIAL MEDIA POSTS Ahead of your event</vt:lpstr>
      <vt:lpstr>PowerPoint Presentation</vt:lpstr>
      <vt:lpstr>SOCIAL MEDIA POSTS After your event</vt:lpstr>
      <vt:lpstr>Other useful resources </vt:lpstr>
      <vt:lpstr>Feedback Form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Talking Climate Justice Tour Comms Pack (internal)</dc:title>
  <dc:creator>Alpha Gougsa</dc:creator>
  <cp:revision>185</cp:revision>
  <dcterms:created xsi:type="dcterms:W3CDTF">2022-06-01T10:02:08Z</dcterms:created>
  <dcterms:modified xsi:type="dcterms:W3CDTF">2022-06-09T16:24:10Z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Type">
    <vt:lpwstr/>
  </property>
  <property fmtid="{D5CDD505-2E9C-101B-9397-08002B2CF9AE}" pid="3" name="InternationalOperationsManual">
    <vt:lpwstr>0</vt:lpwstr>
  </property>
  <property fmtid="{D5CDD505-2E9C-101B-9397-08002B2CF9AE}" pid="4" name="PlanningReportingUnit">
    <vt:lpwstr/>
  </property>
  <property fmtid="{D5CDD505-2E9C-101B-9397-08002B2CF9AE}" pid="5" name="Team">
    <vt:lpwstr/>
  </property>
  <property fmtid="{D5CDD505-2E9C-101B-9397-08002B2CF9AE}" pid="6" name="FocusArea">
    <vt:lpwstr/>
  </property>
  <property fmtid="{D5CDD505-2E9C-101B-9397-08002B2CF9AE}" pid="7" name="DocumentStatus">
    <vt:lpwstr>Draft</vt:lpwstr>
  </property>
  <property fmtid="{D5CDD505-2E9C-101B-9397-08002B2CF9AE}" pid="8" name="Region">
    <vt:lpwstr/>
  </property>
  <property fmtid="{D5CDD505-2E9C-101B-9397-08002B2CF9AE}" pid="9" name="Country">
    <vt:lpwstr>England</vt:lpwstr>
  </property>
  <property fmtid="{D5CDD505-2E9C-101B-9397-08002B2CF9AE}" pid="10" name="Language">
    <vt:lpwstr>English</vt:lpwstr>
  </property>
  <property fmtid="{D5CDD505-2E9C-101B-9397-08002B2CF9AE}" pid="11" name="Show in Resources">
    <vt:lpwstr>0</vt:lpwstr>
  </property>
  <property fmtid="{D5CDD505-2E9C-101B-9397-08002B2CF9AE}" pid="12" name="Working with churches">
    <vt:lpwstr/>
  </property>
  <property fmtid="{D5CDD505-2E9C-101B-9397-08002B2CF9AE}" pid="13" name="_ip_UnifiedCompliancePolicyUIAction">
    <vt:lpwstr/>
  </property>
  <property fmtid="{D5CDD505-2E9C-101B-9397-08002B2CF9AE}" pid="14" name="Document Type">
    <vt:lpwstr>Template</vt:lpwstr>
  </property>
  <property fmtid="{D5CDD505-2E9C-101B-9397-08002B2CF9AE}" pid="15" name="Category">
    <vt:lpwstr>Admin</vt:lpwstr>
  </property>
  <property fmtid="{D5CDD505-2E9C-101B-9397-08002B2CF9AE}" pid="16" name="_ip_UnifiedCompliancePolicyProperties">
    <vt:lpwstr/>
  </property>
  <property fmtid="{D5CDD505-2E9C-101B-9397-08002B2CF9AE}" pid="17" name="Unit">
    <vt:lpwstr>Design</vt:lpwstr>
  </property>
  <property fmtid="{D5CDD505-2E9C-101B-9397-08002B2CF9AE}" pid="18" name="Archived">
    <vt:lpwstr/>
  </property>
  <property fmtid="{D5CDD505-2E9C-101B-9397-08002B2CF9AE}" pid="19" name="ContentTypeId">
    <vt:lpwstr>0x010100247D9905E8CB4B409EFE7579E041DFA0</vt:lpwstr>
  </property>
  <property fmtid="{D5CDD505-2E9C-101B-9397-08002B2CF9AE}" pid="20" name="MediaServiceImageTags">
    <vt:lpwstr/>
  </property>
</Properties>
</file>