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theme/theme5.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6.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7.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8.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9.xml" ContentType="application/vnd.openxmlformats-officedocument.theme+xml"/>
  <Override PartName="/ppt/slideLayouts/slideLayout19.xml" ContentType="application/vnd.openxmlformats-officedocument.presentationml.slideLayout+xml"/>
  <Override PartName="/ppt/theme/theme10.xml" ContentType="application/vnd.openxmlformats-officedocument.theme+xml"/>
  <Override PartName="/ppt/slideLayouts/slideLayout20.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6" r:id="rId4"/>
    <p:sldMasterId id="2147483717" r:id="rId5"/>
    <p:sldMasterId id="2147483731" r:id="rId6"/>
    <p:sldMasterId id="2147483735" r:id="rId7"/>
    <p:sldMasterId id="2147483733" r:id="rId8"/>
    <p:sldMasterId id="2147483648" r:id="rId9"/>
    <p:sldMasterId id="2147483721" r:id="rId10"/>
    <p:sldMasterId id="2147483726" r:id="rId11"/>
    <p:sldMasterId id="2147483722" r:id="rId12"/>
    <p:sldMasterId id="2147483713" r:id="rId13"/>
    <p:sldMasterId id="2147483714" r:id="rId14"/>
  </p:sldMasterIdLst>
  <p:notesMasterIdLst>
    <p:notesMasterId r:id="rId49"/>
  </p:notesMasterIdLst>
  <p:sldIdLst>
    <p:sldId id="312" r:id="rId15"/>
    <p:sldId id="271" r:id="rId16"/>
    <p:sldId id="279" r:id="rId17"/>
    <p:sldId id="280" r:id="rId18"/>
    <p:sldId id="281" r:id="rId19"/>
    <p:sldId id="284" r:id="rId20"/>
    <p:sldId id="261" r:id="rId21"/>
    <p:sldId id="311" r:id="rId22"/>
    <p:sldId id="290" r:id="rId23"/>
    <p:sldId id="313" r:id="rId24"/>
    <p:sldId id="291" r:id="rId25"/>
    <p:sldId id="292" r:id="rId26"/>
    <p:sldId id="293" r:id="rId27"/>
    <p:sldId id="294" r:id="rId28"/>
    <p:sldId id="270" r:id="rId29"/>
    <p:sldId id="295" r:id="rId30"/>
    <p:sldId id="285" r:id="rId31"/>
    <p:sldId id="298" r:id="rId32"/>
    <p:sldId id="300" r:id="rId33"/>
    <p:sldId id="301" r:id="rId34"/>
    <p:sldId id="302" r:id="rId35"/>
    <p:sldId id="303" r:id="rId36"/>
    <p:sldId id="310" r:id="rId37"/>
    <p:sldId id="304" r:id="rId38"/>
    <p:sldId id="305" r:id="rId39"/>
    <p:sldId id="306" r:id="rId40"/>
    <p:sldId id="307" r:id="rId41"/>
    <p:sldId id="314" r:id="rId42"/>
    <p:sldId id="308" r:id="rId43"/>
    <p:sldId id="309" r:id="rId44"/>
    <p:sldId id="264" r:id="rId45"/>
    <p:sldId id="287" r:id="rId46"/>
    <p:sldId id="288" r:id="rId47"/>
    <p:sldId id="289" r:id="rId48"/>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ヒラギノ角ゴ Pro W3" panose="020B0300000000000000" pitchFamily="34" charset="-128"/>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ヒラギノ角ゴ Pro W3" panose="020B0300000000000000" pitchFamily="34" charset="-128"/>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ヒラギノ角ゴ Pro W3" panose="020B0300000000000000" pitchFamily="34" charset="-128"/>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ヒラギノ角ゴ Pro W3" panose="020B0300000000000000" pitchFamily="34" charset="-128"/>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ヒラギノ角ゴ Pro W3" panose="020B0300000000000000" pitchFamily="34" charset="-128"/>
        <a:cs typeface="+mn-cs"/>
      </a:defRPr>
    </a:lvl5pPr>
    <a:lvl6pPr marL="2286000" algn="l" defTabSz="914400" rtl="0" eaLnBrk="1" latinLnBrk="0" hangingPunct="1">
      <a:defRPr sz="2400" kern="1200">
        <a:solidFill>
          <a:schemeClr val="tx1"/>
        </a:solidFill>
        <a:latin typeface="Arial" panose="020B0604020202020204" pitchFamily="34" charset="0"/>
        <a:ea typeface="ヒラギノ角ゴ Pro W3" panose="020B0300000000000000" pitchFamily="34" charset="-128"/>
        <a:cs typeface="+mn-cs"/>
      </a:defRPr>
    </a:lvl6pPr>
    <a:lvl7pPr marL="2743200" algn="l" defTabSz="914400" rtl="0" eaLnBrk="1" latinLnBrk="0" hangingPunct="1">
      <a:defRPr sz="2400" kern="1200">
        <a:solidFill>
          <a:schemeClr val="tx1"/>
        </a:solidFill>
        <a:latin typeface="Arial" panose="020B0604020202020204" pitchFamily="34" charset="0"/>
        <a:ea typeface="ヒラギノ角ゴ Pro W3" panose="020B0300000000000000" pitchFamily="34" charset="-128"/>
        <a:cs typeface="+mn-cs"/>
      </a:defRPr>
    </a:lvl7pPr>
    <a:lvl8pPr marL="3200400" algn="l" defTabSz="914400" rtl="0" eaLnBrk="1" latinLnBrk="0" hangingPunct="1">
      <a:defRPr sz="2400" kern="1200">
        <a:solidFill>
          <a:schemeClr val="tx1"/>
        </a:solidFill>
        <a:latin typeface="Arial" panose="020B0604020202020204" pitchFamily="34" charset="0"/>
        <a:ea typeface="ヒラギノ角ゴ Pro W3" panose="020B0300000000000000" pitchFamily="34" charset="-128"/>
        <a:cs typeface="+mn-cs"/>
      </a:defRPr>
    </a:lvl8pPr>
    <a:lvl9pPr marL="3657600" algn="l" defTabSz="914400" rtl="0" eaLnBrk="1" latinLnBrk="0" hangingPunct="1">
      <a:defRPr sz="2400" kern="1200">
        <a:solidFill>
          <a:schemeClr val="tx1"/>
        </a:solidFill>
        <a:latin typeface="Arial" panose="020B0604020202020204" pitchFamily="34" charset="0"/>
        <a:ea typeface="ヒラギノ角ゴ Pro W3" panose="020B0300000000000000" pitchFamily="34" charset="-128"/>
        <a:cs typeface="+mn-cs"/>
      </a:defRPr>
    </a:lvl9pPr>
  </p:defaultTextStyle>
  <p:extLst>
    <p:ext uri="{521415D9-36F7-43E2-AB2F-B90AF26B5E84}">
      <p14:sectionLst xmlns:p14="http://schemas.microsoft.com/office/powerpoint/2010/main">
        <p14:section name="Titles" id="{C6918B2E-0D2E-9847-A519-3C156E7A5B3C}">
          <p14:sldIdLst>
            <p14:sldId id="312"/>
            <p14:sldId id="271"/>
            <p14:sldId id="279"/>
            <p14:sldId id="280"/>
            <p14:sldId id="281"/>
            <p14:sldId id="284"/>
            <p14:sldId id="261"/>
            <p14:sldId id="311"/>
            <p14:sldId id="290"/>
            <p14:sldId id="313"/>
            <p14:sldId id="291"/>
            <p14:sldId id="292"/>
            <p14:sldId id="293"/>
            <p14:sldId id="294"/>
            <p14:sldId id="270"/>
            <p14:sldId id="295"/>
            <p14:sldId id="285"/>
            <p14:sldId id="298"/>
            <p14:sldId id="300"/>
            <p14:sldId id="301"/>
            <p14:sldId id="302"/>
            <p14:sldId id="303"/>
            <p14:sldId id="310"/>
            <p14:sldId id="304"/>
            <p14:sldId id="305"/>
            <p14:sldId id="306"/>
            <p14:sldId id="307"/>
            <p14:sldId id="314"/>
            <p14:sldId id="308"/>
            <p14:sldId id="309"/>
          </p14:sldIdLst>
        </p14:section>
        <p14:section name="End slides" id="{9859243E-B635-2F4B-B063-515CFEEA16C5}">
          <p14:sldIdLst>
            <p14:sldId id="264"/>
            <p14:sldId id="287"/>
            <p14:sldId id="288"/>
            <p14:sldId id="28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EA1017"/>
    <a:srgbClr val="AE1017"/>
    <a:srgbClr val="F12A1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9178AB5-74B8-4B0E-8BB7-4F887A2CF00A}" v="1790" dt="2022-06-23T09:24:14.40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972" autoAdjust="0"/>
    <p:restoredTop sz="91457" autoAdjust="0"/>
  </p:normalViewPr>
  <p:slideViewPr>
    <p:cSldViewPr snapToGrid="0">
      <p:cViewPr>
        <p:scale>
          <a:sx n="70" d="100"/>
          <a:sy n="70" d="100"/>
        </p:scale>
        <p:origin x="1886" y="235"/>
      </p:cViewPr>
      <p:guideLst/>
    </p:cSldViewPr>
  </p:slideViewPr>
  <p:notesTextViewPr>
    <p:cViewPr>
      <p:scale>
        <a:sx n="1" d="1"/>
        <a:sy n="1" d="1"/>
      </p:scale>
      <p:origin x="0" y="0"/>
    </p:cViewPr>
  </p:notesTextViewPr>
  <p:sorterViewPr>
    <p:cViewPr>
      <p:scale>
        <a:sx n="40" d="100"/>
        <a:sy n="4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0.xml"/><Relationship Id="rId18" Type="http://schemas.openxmlformats.org/officeDocument/2006/relationships/slide" Target="slides/slide4.xml"/><Relationship Id="rId26" Type="http://schemas.openxmlformats.org/officeDocument/2006/relationships/slide" Target="slides/slide12.xml"/><Relationship Id="rId39" Type="http://schemas.openxmlformats.org/officeDocument/2006/relationships/slide" Target="slides/slide25.xml"/><Relationship Id="rId21" Type="http://schemas.openxmlformats.org/officeDocument/2006/relationships/slide" Target="slides/slide7.xml"/><Relationship Id="rId34" Type="http://schemas.openxmlformats.org/officeDocument/2006/relationships/slide" Target="slides/slide20.xml"/><Relationship Id="rId42" Type="http://schemas.openxmlformats.org/officeDocument/2006/relationships/slide" Target="slides/slide28.xml"/><Relationship Id="rId47" Type="http://schemas.openxmlformats.org/officeDocument/2006/relationships/slide" Target="slides/slide33.xml"/><Relationship Id="rId50" Type="http://schemas.openxmlformats.org/officeDocument/2006/relationships/presProps" Target="pres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2.xml"/><Relationship Id="rId29" Type="http://schemas.openxmlformats.org/officeDocument/2006/relationships/slide" Target="slides/slide15.xml"/><Relationship Id="rId11" Type="http://schemas.openxmlformats.org/officeDocument/2006/relationships/slideMaster" Target="slideMasters/slideMaster8.xml"/><Relationship Id="rId24" Type="http://schemas.openxmlformats.org/officeDocument/2006/relationships/slide" Target="slides/slide10.xml"/><Relationship Id="rId32" Type="http://schemas.openxmlformats.org/officeDocument/2006/relationships/slide" Target="slides/slide18.xml"/><Relationship Id="rId37" Type="http://schemas.openxmlformats.org/officeDocument/2006/relationships/slide" Target="slides/slide23.xml"/><Relationship Id="rId40" Type="http://schemas.openxmlformats.org/officeDocument/2006/relationships/slide" Target="slides/slide26.xml"/><Relationship Id="rId45" Type="http://schemas.openxmlformats.org/officeDocument/2006/relationships/slide" Target="slides/slide31.xml"/><Relationship Id="rId53" Type="http://schemas.openxmlformats.org/officeDocument/2006/relationships/tableStyles" Target="tableStyles.xml"/><Relationship Id="rId5" Type="http://schemas.openxmlformats.org/officeDocument/2006/relationships/slideMaster" Target="slideMasters/slideMaster2.xml"/><Relationship Id="rId10" Type="http://schemas.openxmlformats.org/officeDocument/2006/relationships/slideMaster" Target="slideMasters/slideMaster7.xml"/><Relationship Id="rId19" Type="http://schemas.openxmlformats.org/officeDocument/2006/relationships/slide" Target="slides/slide5.xml"/><Relationship Id="rId31" Type="http://schemas.openxmlformats.org/officeDocument/2006/relationships/slide" Target="slides/slide17.xml"/><Relationship Id="rId44" Type="http://schemas.openxmlformats.org/officeDocument/2006/relationships/slide" Target="slides/slide30.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 Target="slides/slide8.xml"/><Relationship Id="rId27" Type="http://schemas.openxmlformats.org/officeDocument/2006/relationships/slide" Target="slides/slide13.xml"/><Relationship Id="rId30" Type="http://schemas.openxmlformats.org/officeDocument/2006/relationships/slide" Target="slides/slide16.xml"/><Relationship Id="rId35" Type="http://schemas.openxmlformats.org/officeDocument/2006/relationships/slide" Target="slides/slide21.xml"/><Relationship Id="rId43" Type="http://schemas.openxmlformats.org/officeDocument/2006/relationships/slide" Target="slides/slide29.xml"/><Relationship Id="rId48" Type="http://schemas.openxmlformats.org/officeDocument/2006/relationships/slide" Target="slides/slide34.xml"/><Relationship Id="rId8" Type="http://schemas.openxmlformats.org/officeDocument/2006/relationships/slideMaster" Target="slideMasters/slideMaster5.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 Target="slides/slide3.xml"/><Relationship Id="rId25" Type="http://schemas.openxmlformats.org/officeDocument/2006/relationships/slide" Target="slides/slide11.xml"/><Relationship Id="rId33" Type="http://schemas.openxmlformats.org/officeDocument/2006/relationships/slide" Target="slides/slide19.xml"/><Relationship Id="rId38" Type="http://schemas.openxmlformats.org/officeDocument/2006/relationships/slide" Target="slides/slide24.xml"/><Relationship Id="rId46" Type="http://schemas.openxmlformats.org/officeDocument/2006/relationships/slide" Target="slides/slide32.xml"/><Relationship Id="rId20" Type="http://schemas.openxmlformats.org/officeDocument/2006/relationships/slide" Target="slides/slide6.xml"/><Relationship Id="rId41" Type="http://schemas.openxmlformats.org/officeDocument/2006/relationships/slide" Target="slides/slide27.xml"/><Relationship Id="rId54"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1.xml"/><Relationship Id="rId23" Type="http://schemas.openxmlformats.org/officeDocument/2006/relationships/slide" Target="slides/slide9.xml"/><Relationship Id="rId28" Type="http://schemas.openxmlformats.org/officeDocument/2006/relationships/slide" Target="slides/slide14.xml"/><Relationship Id="rId36" Type="http://schemas.openxmlformats.org/officeDocument/2006/relationships/slide" Target="slides/slide22.xml"/><Relationship Id="rId4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3666" name="Rectangle 2">
            <a:extLst>
              <a:ext uri="{FF2B5EF4-FFF2-40B4-BE49-F238E27FC236}">
                <a16:creationId xmlns:a16="http://schemas.microsoft.com/office/drawing/2014/main" id="{DA978D41-7074-40A0-8A8E-A985EF741722}"/>
              </a:ext>
            </a:extLst>
          </p:cNvPr>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vert="horz" wrap="square" lIns="91440" tIns="45720" rIns="91440" bIns="45720" numCol="1" anchor="t" anchorCtr="0" compatLnSpc="1">
            <a:prstTxWarp prst="textNoShape">
              <a:avLst/>
            </a:prstTxWarp>
          </a:bodyPr>
          <a:lstStyle>
            <a:lvl1pPr eaLnBrk="1" hangingPunct="1">
              <a:defRPr sz="1200">
                <a:latin typeface="Arial" charset="0"/>
                <a:ea typeface="ヒラギノ角ゴ Pro W3" charset="0"/>
                <a:cs typeface="+mn-cs"/>
              </a:defRPr>
            </a:lvl1pPr>
          </a:lstStyle>
          <a:p>
            <a:pPr>
              <a:defRPr/>
            </a:pPr>
            <a:endParaRPr lang="en-GB"/>
          </a:p>
        </p:txBody>
      </p:sp>
      <p:sp>
        <p:nvSpPr>
          <p:cNvPr id="113667" name="Rectangle 3">
            <a:extLst>
              <a:ext uri="{FF2B5EF4-FFF2-40B4-BE49-F238E27FC236}">
                <a16:creationId xmlns:a16="http://schemas.microsoft.com/office/drawing/2014/main" id="{DE5BD2B1-1938-4D49-82F2-06E4AC77EF90}"/>
              </a:ext>
            </a:extLst>
          </p:cNvPr>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ヒラギノ角ゴ Pro W3" charset="0"/>
                <a:cs typeface="+mn-cs"/>
              </a:defRPr>
            </a:lvl1pPr>
          </a:lstStyle>
          <a:p>
            <a:pPr>
              <a:defRPr/>
            </a:pPr>
            <a:endParaRPr lang="en-GB"/>
          </a:p>
        </p:txBody>
      </p:sp>
      <p:sp>
        <p:nvSpPr>
          <p:cNvPr id="3076" name="Rectangle 4">
            <a:extLst>
              <a:ext uri="{FF2B5EF4-FFF2-40B4-BE49-F238E27FC236}">
                <a16:creationId xmlns:a16="http://schemas.microsoft.com/office/drawing/2014/main" id="{EFE5E8D2-C487-794D-B51E-A36D4BAAACBD}"/>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3669" name="Rectangle 5">
            <a:extLst>
              <a:ext uri="{FF2B5EF4-FFF2-40B4-BE49-F238E27FC236}">
                <a16:creationId xmlns:a16="http://schemas.microsoft.com/office/drawing/2014/main" id="{5AE4196D-6121-4CF8-BB11-7EC03D4826E5}"/>
              </a:ext>
            </a:extLst>
          </p:cNvPr>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13670" name="Rectangle 6">
            <a:extLst>
              <a:ext uri="{FF2B5EF4-FFF2-40B4-BE49-F238E27FC236}">
                <a16:creationId xmlns:a16="http://schemas.microsoft.com/office/drawing/2014/main" id="{5739531D-E977-492B-89BC-4A5F23C8569B}"/>
              </a:ext>
            </a:extLst>
          </p:cNvPr>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ヒラギノ角ゴ Pro W3" charset="0"/>
                <a:cs typeface="+mn-cs"/>
              </a:defRPr>
            </a:lvl1pPr>
          </a:lstStyle>
          <a:p>
            <a:pPr>
              <a:defRPr/>
            </a:pPr>
            <a:endParaRPr lang="en-GB"/>
          </a:p>
        </p:txBody>
      </p:sp>
      <p:sp>
        <p:nvSpPr>
          <p:cNvPr id="113671" name="Rectangle 7">
            <a:extLst>
              <a:ext uri="{FF2B5EF4-FFF2-40B4-BE49-F238E27FC236}">
                <a16:creationId xmlns:a16="http://schemas.microsoft.com/office/drawing/2014/main" id="{9B85C269-D8CF-43EC-8D7A-09DE5D8AD4B9}"/>
              </a:ext>
            </a:extLst>
          </p:cNvPr>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vert="horz" wrap="square" lIns="91440" tIns="45720" rIns="91440" bIns="45720" numCol="1" anchor="b" anchorCtr="0" compatLnSpc="1">
            <a:prstTxWarp prst="textNoShape">
              <a:avLst/>
            </a:prstTxWarp>
          </a:bodyPr>
          <a:lstStyle>
            <a:lvl1pPr algn="r" eaLnBrk="1" hangingPunct="1">
              <a:defRPr sz="1200">
                <a:ea typeface="ヒラギノ角ゴ Pro W3" pitchFamily="-84" charset="-128"/>
              </a:defRPr>
            </a:lvl1pPr>
          </a:lstStyle>
          <a:p>
            <a:pPr>
              <a:defRPr/>
            </a:pPr>
            <a:fld id="{8C4377FC-F24F-704B-9E5C-5852303664E3}"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ヒラギノ角ゴ Pro W3" charset="0"/>
        <a:cs typeface="ヒラギノ角ゴ Pro W3" charset="0"/>
      </a:defRPr>
    </a:lvl1pPr>
    <a:lvl2pPr marL="457200" algn="l" rtl="0" eaLnBrk="0" fontAlgn="base" hangingPunct="0">
      <a:spcBef>
        <a:spcPct val="30000"/>
      </a:spcBef>
      <a:spcAft>
        <a:spcPct val="0"/>
      </a:spcAft>
      <a:defRPr sz="1200" kern="1200">
        <a:solidFill>
          <a:schemeClr val="tx1"/>
        </a:solidFill>
        <a:latin typeface="Arial" charset="0"/>
        <a:ea typeface="ヒラギノ角ゴ Pro W3" charset="0"/>
        <a:cs typeface="ヒラギノ角ゴ Pro W3" charset="0"/>
      </a:defRPr>
    </a:lvl2pPr>
    <a:lvl3pPr marL="914400" algn="l" rtl="0" eaLnBrk="0" fontAlgn="base" hangingPunct="0">
      <a:spcBef>
        <a:spcPct val="30000"/>
      </a:spcBef>
      <a:spcAft>
        <a:spcPct val="0"/>
      </a:spcAft>
      <a:defRPr sz="1200" kern="1200">
        <a:solidFill>
          <a:schemeClr val="tx1"/>
        </a:solidFill>
        <a:latin typeface="Arial" charset="0"/>
        <a:ea typeface="ヒラギノ角ゴ Pro W3" charset="0"/>
        <a:cs typeface="ヒラギノ角ゴ Pro W3" charset="0"/>
      </a:defRPr>
    </a:lvl3pPr>
    <a:lvl4pPr marL="1371600" algn="l" rtl="0" eaLnBrk="0" fontAlgn="base" hangingPunct="0">
      <a:spcBef>
        <a:spcPct val="30000"/>
      </a:spcBef>
      <a:spcAft>
        <a:spcPct val="0"/>
      </a:spcAft>
      <a:defRPr sz="1200" kern="1200">
        <a:solidFill>
          <a:schemeClr val="tx1"/>
        </a:solidFill>
        <a:latin typeface="Arial" charset="0"/>
        <a:ea typeface="ヒラギノ角ゴ Pro W3" charset="0"/>
        <a:cs typeface="ヒラギノ角ゴ Pro W3" charset="0"/>
      </a:defRPr>
    </a:lvl4pPr>
    <a:lvl5pPr marL="1828800" algn="l" rtl="0" eaLnBrk="0" fontAlgn="base" hangingPunct="0">
      <a:spcBef>
        <a:spcPct val="30000"/>
      </a:spcBef>
      <a:spcAft>
        <a:spcPct val="0"/>
      </a:spcAft>
      <a:defRPr sz="1200" kern="1200">
        <a:solidFill>
          <a:schemeClr val="tx1"/>
        </a:solidFill>
        <a:latin typeface="Arial" charset="0"/>
        <a:ea typeface="ヒラギノ角ゴ Pro W3" charset="0"/>
        <a:cs typeface="ヒラギノ角ゴ Pro W3"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www.christianaid.org.uk/get-involved/campaigns/christian-aid-collective#stories"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caid.org.uk/tourDIY"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This PowerPoint has been left open for you to edit. Think about who is attending your event and how much knowledge and understanding they already have of climate justice. You can use as much or as little as you want depending on who is in the room and the time you have.  Slides 34-36 contain three quotes that can be printed/written on larger sheets to display at your event to prompt people’s thoughts. We recommend that you read through the whole script and all the instructions in the DIY kit and then plan your event.</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endParaRPr lang="en-GB" sz="18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endParaRPr lang="en-GB" sz="18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SCRIPT:</a:t>
            </a:r>
          </a:p>
          <a:p>
            <a:pPr>
              <a:lnSpc>
                <a:spcPct val="107000"/>
              </a:lnSpc>
              <a:spcAft>
                <a:spcPts val="800"/>
              </a:spcAft>
            </a:pPr>
            <a:endParaRPr lang="en-GB" sz="18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Welcome to Talking Climate Justice Tour</a:t>
            </a:r>
            <a:r>
              <a:rPr lang="en-GB" sz="1800" b="1" dirty="0">
                <a:effectLst/>
                <a:latin typeface="Arial" panose="020B0604020202020204" pitchFamily="34" charset="0"/>
                <a:ea typeface="Calibri" panose="020F0502020204030204" pitchFamily="34" charset="0"/>
                <a:cs typeface="Arial" panose="020B0604020202020204" pitchFamily="34" charset="0"/>
              </a:rPr>
              <a:t> [Location/church] (edit the PPT slide to reflect the name of your church or community)</a:t>
            </a:r>
            <a:r>
              <a:rPr lang="en-GB" sz="1800" dirty="0">
                <a:effectLst/>
                <a:latin typeface="Arial" panose="020B0604020202020204" pitchFamily="34" charset="0"/>
                <a:ea typeface="Calibri" panose="020F0502020204030204" pitchFamily="34" charset="0"/>
                <a:cs typeface="Arial" panose="020B0604020202020204" pitchFamily="34" charset="0"/>
              </a:rPr>
              <a:t>. </a:t>
            </a:r>
            <a:r>
              <a:rPr lang="en-GB" sz="1800" b="1" dirty="0">
                <a:effectLst/>
                <a:latin typeface="Arial" panose="020B0604020202020204" pitchFamily="34" charset="0"/>
                <a:ea typeface="Calibri" panose="020F0502020204030204" pitchFamily="34" charset="0"/>
                <a:cs typeface="Arial" panose="020B0604020202020204" pitchFamily="34" charset="0"/>
              </a:rPr>
              <a:t>I’m xxx (introduce yourself and anyone helping to lead this event).</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We’re here as a church/community because we face one of the biggest challenges in history – the climate crisis.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We know that the climate crisis is driving poverty around the world, and that as the church we are called to stand against injustice. We need to recognise and respond to the fact that people who have done least to cause the crisis are suffering the worst impacts.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While we face huge challenges, we also have the  resurrection hope of God’s kingdom come. It’s that hope that draws us together and connects us to our sisters and brothers around the world.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We’re each called to bring what we have when it comes to serving the world around us. Each of us has ideas, insights and dreams of how the world could be.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Today/Tonight we have the chance to dream into being how the church here in [your location] can respond to the climate crisis. We have the opportunity to spark ideas to make climate justice a top-of-mind issue for churches across Britain and Ireland..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We all have a part to play, we’re part of thousands of Climate Justice conversations, that are stirring up action across the UK.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1</a:t>
            </a:fld>
            <a:endParaRPr lang="en-GB" altLang="en-US"/>
          </a:p>
        </p:txBody>
      </p:sp>
    </p:spTree>
    <p:extLst>
      <p:ext uri="{BB962C8B-B14F-4D97-AF65-F5344CB8AC3E}">
        <p14:creationId xmlns:p14="http://schemas.microsoft.com/office/powerpoint/2010/main" val="10794642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SCRIPT:</a:t>
            </a:r>
          </a:p>
          <a:p>
            <a:endParaRPr lang="en-GB" dirty="0"/>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*Give a moment for people to reflect on the quote</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Calibri" panose="020F0502020204030204" pitchFamily="34" charset="0"/>
                <a:ea typeface="Calibri" panose="020F0502020204030204" pitchFamily="34" charset="0"/>
                <a:cs typeface="Arial" panose="020B0604020202020204" pitchFamily="34" charset="0"/>
              </a:rPr>
              <a:t> </a:t>
            </a: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*Ask:</a:t>
            </a:r>
            <a:r>
              <a:rPr lang="en-GB" sz="1800" dirty="0">
                <a:effectLst/>
                <a:latin typeface="Arial" panose="020B0604020202020204" pitchFamily="34" charset="0"/>
                <a:ea typeface="Calibri" panose="020F0502020204030204" pitchFamily="34" charset="0"/>
                <a:cs typeface="Arial" panose="020B0604020202020204" pitchFamily="34" charset="0"/>
              </a:rPr>
              <a:t> “In pairs for a few minutes discuss what they think the root causes of poverty and the climate crisis are.”</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Calibri" panose="020F0502020204030204" pitchFamily="34" charset="0"/>
                <a:ea typeface="Calibri" panose="020F0502020204030204" pitchFamily="34" charset="0"/>
                <a:cs typeface="Arial" panose="020B0604020202020204" pitchFamily="34" charset="0"/>
              </a:rPr>
              <a:t> </a:t>
            </a: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There are deep roots to poverty, and deep roots to the climate crisis – and the two have walked hand in hand.</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The way the world works today echoes the power imbalances and injustices of the past. We’ve built a world where wealth has been hoarded in the global North while the majority of people in the global South have been pushed into poverty.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This wealth has led to growth  which has been fuelled through the extraction and burning of fossil fuels, which has led to rising temperatures and the impacts that we’ve heard about in Zimbabwe</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This is the world we live in. Our world is governed by rules, laws, systems, structures and social norms that mean that some thrive, while some are struggling to just survive.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For example, national and international rules govern how many fossil fuels we’ll dig up and burn vs how much we’ll invest in renewable energy. Ultimately these rules determine how fast the world heats up and how hard the impacts will be felt by the people who are most vulnerable.</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But people made the rules, which also means that people can also change the rules. We’ll have time in our conversations later, to think about how we can be part of changing the rules, so that everyone can thrive. </a:t>
            </a:r>
          </a:p>
          <a:p>
            <a:pPr>
              <a:lnSpc>
                <a:spcPct val="107000"/>
              </a:lnSpc>
              <a:spcAft>
                <a:spcPts val="800"/>
              </a:spcAft>
            </a:pPr>
            <a:endParaRPr lang="en-GB" sz="18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endParaRPr lang="en-GB" sz="18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endParaRPr lang="en-GB" sz="18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endParaRPr lang="en-GB" sz="18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endParaRPr lang="en-GB" sz="1800" b="1"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*Below are some additional ways that you can prompt people to think about the causes and impacts of the climate crisis at your event</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buFont typeface="Symbol" panose="05050102010706020507" pitchFamily="18" charset="2"/>
              <a:buChar char=""/>
            </a:pPr>
            <a:r>
              <a:rPr lang="en-GB" sz="1800" b="1" dirty="0">
                <a:effectLst/>
                <a:latin typeface="Arial" panose="020B0604020202020204" pitchFamily="34" charset="0"/>
                <a:ea typeface="Calibri" panose="020F0502020204030204" pitchFamily="34" charset="0"/>
                <a:cs typeface="Arial" panose="020B0604020202020204" pitchFamily="34" charset="0"/>
              </a:rPr>
              <a:t>Print out the three quotes slides at the end of the PPT slide deck (and the end of this document) and put them up around your venue. These quotes provide further global South perspectives on what climate justice means.</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spcAft>
                <a:spcPts val="800"/>
              </a:spcAft>
              <a:buFont typeface="Symbol" panose="05050102010706020507" pitchFamily="18" charset="2"/>
              <a:buChar char=""/>
            </a:pPr>
            <a:r>
              <a:rPr lang="en-GB" sz="1800" b="1" dirty="0">
                <a:effectLst/>
                <a:latin typeface="Arial" panose="020B0604020202020204" pitchFamily="34" charset="0"/>
                <a:ea typeface="Calibri" panose="020F0502020204030204" pitchFamily="34" charset="0"/>
                <a:cs typeface="Arial" panose="020B0604020202020204" pitchFamily="34" charset="0"/>
              </a:rPr>
              <a:t>Show one of the videos we have provided for download on climate justice. This could be during a break or as people are arriving. There are subtitles so they can be played without sound.</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You don’t have to use everything that has been provided! Think through your event, who is coming and what will work best in the time you have.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endParaRPr lang="en-GB" sz="18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10</a:t>
            </a:fld>
            <a:endParaRPr lang="en-GB" altLang="en-US"/>
          </a:p>
        </p:txBody>
      </p:sp>
    </p:spTree>
    <p:extLst>
      <p:ext uri="{BB962C8B-B14F-4D97-AF65-F5344CB8AC3E}">
        <p14:creationId xmlns:p14="http://schemas.microsoft.com/office/powerpoint/2010/main" val="23633359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i="0" dirty="0">
                <a:solidFill>
                  <a:srgbClr val="474747"/>
                </a:solidFill>
                <a:effectLst/>
                <a:latin typeface="Roboto" panose="02000000000000000000" pitchFamily="2" charset="0"/>
              </a:rPr>
              <a:t>SCRIPT:</a:t>
            </a:r>
          </a:p>
          <a:p>
            <a:endParaRPr lang="en-GB" b="0" i="0" dirty="0">
              <a:solidFill>
                <a:srgbClr val="474747"/>
              </a:solidFill>
              <a:effectLst/>
              <a:latin typeface="Roboto" panose="02000000000000000000" pitchFamily="2"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We know that the challenges are real and unjust.  We can react to that in all sorts of ways. We might feel a bit overwhelmed, we might feel apathetic, powerless or distressed by what’s happening around us.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These are totally normal ways to react, maybe we feel small and weak – lots of people in the Bible certainly felt that way. Many people across social movements felt that way too before they changed things for the better.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This makes it all the more important that we look to where we can find hope and courage to act.</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*Ask the group to reflect on their own for a moment where their sources of hope come from in the face of the challenge of injustice.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As people of faith we are spurred on by the resurrection hope of Jesus and empowered by the Holy Spirit. </a:t>
            </a:r>
          </a:p>
          <a:p>
            <a:pPr>
              <a:lnSpc>
                <a:spcPct val="107000"/>
              </a:lnSpc>
              <a:spcAft>
                <a:spcPts val="800"/>
              </a:spcAft>
            </a:pPr>
            <a:endParaRPr lang="en-GB" sz="1800" dirty="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0" fontAlgn="base" latinLnBrk="0" hangingPunct="0">
              <a:lnSpc>
                <a:spcPct val="107000"/>
              </a:lnSpc>
              <a:spcBef>
                <a:spcPct val="30000"/>
              </a:spcBef>
              <a:spcAft>
                <a:spcPts val="800"/>
              </a:spcAft>
              <a:buClrTx/>
              <a:buSzTx/>
              <a:buFontTx/>
              <a:buNone/>
              <a:tabLst/>
              <a:defRPr/>
            </a:pPr>
            <a:endParaRPr lang="en-GB" sz="1800" dirty="0"/>
          </a:p>
          <a:p>
            <a:pPr marL="0" marR="0" lvl="0" indent="0" algn="l" defTabSz="914400" rtl="0" eaLnBrk="0" fontAlgn="base" latinLnBrk="0" hangingPunct="0">
              <a:lnSpc>
                <a:spcPct val="107000"/>
              </a:lnSpc>
              <a:spcBef>
                <a:spcPct val="30000"/>
              </a:spcBef>
              <a:spcAft>
                <a:spcPts val="800"/>
              </a:spcAft>
              <a:buClrTx/>
              <a:buSzTx/>
              <a:buFontTx/>
              <a:buNone/>
              <a:tabLst/>
              <a:defRPr/>
            </a:pPr>
            <a:endParaRPr lang="en-GB" sz="1800" dirty="0"/>
          </a:p>
          <a:p>
            <a:pPr marL="0" marR="0" lvl="0" indent="0" algn="l" defTabSz="914400" rtl="0" eaLnBrk="0" fontAlgn="base" latinLnBrk="0" hangingPunct="0">
              <a:lnSpc>
                <a:spcPct val="107000"/>
              </a:lnSpc>
              <a:spcBef>
                <a:spcPct val="30000"/>
              </a:spcBef>
              <a:spcAft>
                <a:spcPts val="800"/>
              </a:spcAft>
              <a:buClrTx/>
              <a:buSzTx/>
              <a:buFontTx/>
              <a:buNone/>
              <a:tabLst/>
              <a:defRPr/>
            </a:pPr>
            <a:endParaRPr lang="en-GB" sz="1800" dirty="0"/>
          </a:p>
          <a:p>
            <a:pPr marL="0" marR="0" lvl="0" indent="0" algn="l" defTabSz="914400" rtl="0" eaLnBrk="0" fontAlgn="base" latinLnBrk="0" hangingPunct="0">
              <a:lnSpc>
                <a:spcPct val="107000"/>
              </a:lnSpc>
              <a:spcBef>
                <a:spcPct val="30000"/>
              </a:spcBef>
              <a:spcAft>
                <a:spcPts val="800"/>
              </a:spcAft>
              <a:buClrTx/>
              <a:buSzTx/>
              <a:buFontTx/>
              <a:buNone/>
              <a:tabLst/>
              <a:defRPr/>
            </a:pPr>
            <a:r>
              <a:rPr lang="en-GB" sz="1800" dirty="0"/>
              <a:t>IMAGE: </a:t>
            </a:r>
            <a:r>
              <a:rPr lang="en-GB" sz="1800" b="0" i="0" dirty="0">
                <a:solidFill>
                  <a:srgbClr val="474747"/>
                </a:solidFill>
                <a:effectLst/>
                <a:latin typeface="Roboto" panose="02000000000000000000" pitchFamily="2" charset="0"/>
              </a:rPr>
              <a:t>Sunset portrait of Janet </a:t>
            </a:r>
            <a:r>
              <a:rPr lang="en-GB" sz="1800" b="0" i="0" dirty="0" err="1">
                <a:solidFill>
                  <a:srgbClr val="474747"/>
                </a:solidFill>
                <a:effectLst/>
                <a:latin typeface="Roboto" panose="02000000000000000000" pitchFamily="2" charset="0"/>
              </a:rPr>
              <a:t>Zirugo</a:t>
            </a:r>
            <a:r>
              <a:rPr lang="en-GB" sz="1800" b="0" i="0" dirty="0">
                <a:solidFill>
                  <a:srgbClr val="474747"/>
                </a:solidFill>
                <a:effectLst/>
                <a:latin typeface="Roboto" panose="02000000000000000000" pitchFamily="2" charset="0"/>
              </a:rPr>
              <a:t> and her husband, </a:t>
            </a:r>
            <a:r>
              <a:rPr lang="en-GB" sz="1800" b="0" i="0" dirty="0" err="1">
                <a:solidFill>
                  <a:srgbClr val="474747"/>
                </a:solidFill>
                <a:effectLst/>
                <a:latin typeface="Roboto" panose="02000000000000000000" pitchFamily="2" charset="0"/>
              </a:rPr>
              <a:t>Sekuru</a:t>
            </a:r>
            <a:r>
              <a:rPr lang="en-GB" sz="1800" b="0" i="0" dirty="0">
                <a:solidFill>
                  <a:srgbClr val="474747"/>
                </a:solidFill>
                <a:effectLst/>
                <a:latin typeface="Roboto" panose="02000000000000000000" pitchFamily="2" charset="0"/>
              </a:rPr>
              <a:t> John Edwin </a:t>
            </a:r>
            <a:r>
              <a:rPr lang="en-GB" sz="1800" b="0" i="0" dirty="0" err="1">
                <a:solidFill>
                  <a:srgbClr val="474747"/>
                </a:solidFill>
                <a:effectLst/>
                <a:latin typeface="Roboto" panose="02000000000000000000" pitchFamily="2" charset="0"/>
              </a:rPr>
              <a:t>Zirugo</a:t>
            </a:r>
            <a:r>
              <a:rPr lang="en-GB" sz="1800" b="0" i="0" dirty="0">
                <a:solidFill>
                  <a:srgbClr val="474747"/>
                </a:solidFill>
                <a:effectLst/>
                <a:latin typeface="Roboto" panose="02000000000000000000" pitchFamily="2" charset="0"/>
              </a:rPr>
              <a:t>, 73, with great grandchildren at her homestead in </a:t>
            </a:r>
            <a:r>
              <a:rPr lang="en-GB" sz="1800" b="0" i="0" dirty="0" err="1">
                <a:solidFill>
                  <a:srgbClr val="474747"/>
                </a:solidFill>
                <a:effectLst/>
                <a:latin typeface="Roboto" panose="02000000000000000000" pitchFamily="2" charset="0"/>
              </a:rPr>
              <a:t>Njani</a:t>
            </a:r>
            <a:r>
              <a:rPr lang="en-GB" sz="1800" b="0" i="0" dirty="0">
                <a:solidFill>
                  <a:srgbClr val="474747"/>
                </a:solidFill>
                <a:effectLst/>
                <a:latin typeface="Roboto" panose="02000000000000000000" pitchFamily="2" charset="0"/>
              </a:rPr>
              <a:t> village, Ward 8 of </a:t>
            </a:r>
            <a:r>
              <a:rPr lang="en-GB" sz="1800" b="0" i="0" dirty="0" err="1">
                <a:solidFill>
                  <a:srgbClr val="474747"/>
                </a:solidFill>
                <a:effectLst/>
                <a:latin typeface="Roboto" panose="02000000000000000000" pitchFamily="2" charset="0"/>
              </a:rPr>
              <a:t>Mutoko</a:t>
            </a:r>
            <a:r>
              <a:rPr lang="en-GB" sz="1800" b="0" i="0" dirty="0">
                <a:solidFill>
                  <a:srgbClr val="474747"/>
                </a:solidFill>
                <a:effectLst/>
                <a:latin typeface="Roboto" panose="02000000000000000000" pitchFamily="2" charset="0"/>
              </a:rPr>
              <a:t> District, Mashonaland East Province of Zimbabwe.</a:t>
            </a:r>
          </a:p>
          <a:p>
            <a:pPr>
              <a:lnSpc>
                <a:spcPct val="107000"/>
              </a:lnSpc>
              <a:spcAft>
                <a:spcPts val="800"/>
              </a:spcAft>
            </a:pPr>
            <a:endParaRPr lang="en-GB" sz="1800" dirty="0">
              <a:effectLst/>
              <a:latin typeface="Calibri" panose="020F0502020204030204" pitchFamily="34" charset="0"/>
              <a:ea typeface="Calibri" panose="020F0502020204030204" pitchFamily="34" charset="0"/>
              <a:cs typeface="Arial" panose="020B0604020202020204" pitchFamily="34" charset="0"/>
            </a:endParaRPr>
          </a:p>
          <a:p>
            <a:endParaRPr lang="en-GB" b="0" i="0" dirty="0">
              <a:solidFill>
                <a:srgbClr val="474747"/>
              </a:solidFill>
              <a:effectLst/>
              <a:latin typeface="Roboto" panose="02000000000000000000" pitchFamily="2" charset="0"/>
            </a:endParaRPr>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11</a:t>
            </a:fld>
            <a:endParaRPr lang="en-GB" altLang="en-US"/>
          </a:p>
        </p:txBody>
      </p:sp>
    </p:spTree>
    <p:extLst>
      <p:ext uri="{BB962C8B-B14F-4D97-AF65-F5344CB8AC3E}">
        <p14:creationId xmlns:p14="http://schemas.microsoft.com/office/powerpoint/2010/main" val="12595117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SCRIPT:</a:t>
            </a:r>
          </a:p>
          <a:p>
            <a:endParaRPr lang="en-GB" dirty="0"/>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We follow Jesus who, at the very start of his public ministry, made it clear that standing with those who have been marginalised and those living in poverty is essential to a life of faith.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12</a:t>
            </a:fld>
            <a:endParaRPr lang="en-GB" altLang="en-US"/>
          </a:p>
        </p:txBody>
      </p:sp>
    </p:spTree>
    <p:extLst>
      <p:ext uri="{BB962C8B-B14F-4D97-AF65-F5344CB8AC3E}">
        <p14:creationId xmlns:p14="http://schemas.microsoft.com/office/powerpoint/2010/main" val="35450441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SCRIPT:</a:t>
            </a:r>
          </a:p>
          <a:p>
            <a:endParaRPr lang="en-GB" dirty="0"/>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Bishop of Croydon, Rosemarie Mallet sums up our role as the church when it comes to the injustice of the climate crisis.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*Read quote from Bishop Rosemarie</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We are called to live out this mission in every way possible. That might be by changing our everyday lives, but there is no mistake that Jesus chose to quote an Old Testament prophet in his first very public appearance. The prophets challenged the status quo, called out injustice and hypocrisy and painted a picture of a better world.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Just like them, we - the church - need to remind ourselves of our obligations to each other. To not be afraid of tackling the root causes of  the climate crisis. To dream and share the vision of a restored creation.</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This could be by changing the ways we operate as churches (think divestment from fossil fuels) to challenging the government to support those effected by the crisis, or lobbying banks to change their policies on investing in oil and gas.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13</a:t>
            </a:fld>
            <a:endParaRPr lang="en-GB" altLang="en-US"/>
          </a:p>
        </p:txBody>
      </p:sp>
    </p:spTree>
    <p:extLst>
      <p:ext uri="{BB962C8B-B14F-4D97-AF65-F5344CB8AC3E}">
        <p14:creationId xmlns:p14="http://schemas.microsoft.com/office/powerpoint/2010/main" val="13942603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b="0" i="0" dirty="0">
                <a:solidFill>
                  <a:srgbClr val="474747"/>
                </a:solidFill>
                <a:effectLst/>
                <a:latin typeface="Roboto" panose="02000000000000000000" pitchFamily="2" charset="0"/>
              </a:rPr>
              <a:t>SCRIPT: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b="0" i="0" dirty="0">
              <a:solidFill>
                <a:srgbClr val="474747"/>
              </a:solidFill>
              <a:effectLst/>
              <a:latin typeface="Roboto" panose="02000000000000000000" pitchFamily="2"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Many people in fragile countries already demonstrate this boldness in the face of extraordinary challenge as they rise up to tackle the climate crisis.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The most marginalised people it the world, and the most impacted by the climate crisis, are black women living in the global South. The injustice of poverty, gender inequality and racial inequality mean they are often the least heard, and yet they are stepping up and leading the way for climate justice.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We heard from Agnes earlier – she is taking a chance on new agricultural practices to bring water to her community in pursuit of a sustainable crop and food for her family.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Vanessa Nakate, a young Ugandan woman, has been raising the alarm about the climate crisis in her home nation of Uganda, and across the world. Holding firm to her faith, she has called out the unwillingness of rich nations to act.  </a:t>
            </a:r>
          </a:p>
          <a:p>
            <a:pPr>
              <a:lnSpc>
                <a:spcPct val="107000"/>
              </a:lnSpc>
              <a:spcAft>
                <a:spcPts val="800"/>
              </a:spcAft>
            </a:pPr>
            <a:endParaRPr lang="en-GB" sz="18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endParaRPr lang="en-GB" sz="18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endParaRPr lang="en-GB" sz="1800" dirty="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0" fontAlgn="base" latinLnBrk="0" hangingPunct="0">
              <a:lnSpc>
                <a:spcPct val="107000"/>
              </a:lnSpc>
              <a:spcBef>
                <a:spcPct val="30000"/>
              </a:spcBef>
              <a:spcAft>
                <a:spcPts val="800"/>
              </a:spcAft>
              <a:buClrTx/>
              <a:buSzTx/>
              <a:buFontTx/>
              <a:buNone/>
              <a:tabLst/>
              <a:defRPr/>
            </a:pPr>
            <a:r>
              <a:rPr lang="en-GB" sz="1800" dirty="0"/>
              <a:t>IMAGE: Left to right – Vanessa Nakate, climate activist; Agnes </a:t>
            </a:r>
            <a:r>
              <a:rPr lang="en-GB" sz="1800" dirty="0" err="1"/>
              <a:t>Machona</a:t>
            </a:r>
            <a:r>
              <a:rPr lang="en-GB" sz="1800" dirty="0"/>
              <a:t>, Agnes </a:t>
            </a:r>
            <a:r>
              <a:rPr lang="en-GB" sz="1800" dirty="0" err="1"/>
              <a:t>Machona</a:t>
            </a:r>
            <a:r>
              <a:rPr lang="en-GB" sz="1800" dirty="0"/>
              <a:t>, harvesting resurrection bush tea near </a:t>
            </a:r>
            <a:r>
              <a:rPr lang="en-US" sz="1800" b="0" i="0" dirty="0" err="1">
                <a:solidFill>
                  <a:srgbClr val="474747"/>
                </a:solidFill>
                <a:effectLst/>
                <a:latin typeface="Roboto" panose="02000000000000000000" pitchFamily="2" charset="0"/>
              </a:rPr>
              <a:t>Chigumira</a:t>
            </a:r>
            <a:r>
              <a:rPr lang="en-US" sz="1800" b="0" i="0" dirty="0">
                <a:solidFill>
                  <a:srgbClr val="474747"/>
                </a:solidFill>
                <a:effectLst/>
                <a:latin typeface="Roboto" panose="02000000000000000000" pitchFamily="2" charset="0"/>
              </a:rPr>
              <a:t> village, Ward 8 of </a:t>
            </a:r>
            <a:r>
              <a:rPr lang="en-US" sz="1800" b="0" i="0" dirty="0" err="1">
                <a:solidFill>
                  <a:srgbClr val="474747"/>
                </a:solidFill>
                <a:effectLst/>
                <a:latin typeface="Roboto" panose="02000000000000000000" pitchFamily="2" charset="0"/>
              </a:rPr>
              <a:t>Mutoko</a:t>
            </a:r>
            <a:r>
              <a:rPr lang="en-US" sz="1800" b="0" i="0" dirty="0">
                <a:solidFill>
                  <a:srgbClr val="474747"/>
                </a:solidFill>
                <a:effectLst/>
                <a:latin typeface="Roboto" panose="02000000000000000000" pitchFamily="2" charset="0"/>
              </a:rPr>
              <a:t> district, Mashonaland East Province of </a:t>
            </a:r>
            <a:r>
              <a:rPr lang="en-US" sz="1800" b="0" i="0" dirty="0">
                <a:solidFill>
                  <a:srgbClr val="000000"/>
                </a:solidFill>
                <a:effectLst/>
                <a:latin typeface="Roboto" panose="02000000000000000000" pitchFamily="2" charset="0"/>
              </a:rPr>
              <a:t>Zimbabw</a:t>
            </a:r>
            <a:r>
              <a:rPr lang="en-US" sz="1800" b="0" i="0" dirty="0">
                <a:solidFill>
                  <a:srgbClr val="474747"/>
                </a:solidFill>
                <a:effectLst/>
                <a:latin typeface="Roboto" panose="02000000000000000000" pitchFamily="2" charset="0"/>
              </a:rPr>
              <a:t>e.</a:t>
            </a:r>
          </a:p>
          <a:p>
            <a:pPr>
              <a:lnSpc>
                <a:spcPct val="107000"/>
              </a:lnSpc>
              <a:spcAft>
                <a:spcPts val="800"/>
              </a:spcAft>
            </a:pP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b="0" i="0" dirty="0">
              <a:solidFill>
                <a:srgbClr val="474747"/>
              </a:solidFill>
              <a:effectLst/>
              <a:latin typeface="Roboto" panose="02000000000000000000" pitchFamily="2"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b="0" i="0" dirty="0">
              <a:solidFill>
                <a:srgbClr val="474747"/>
              </a:solidFill>
              <a:effectLst/>
              <a:latin typeface="Roboto" panose="02000000000000000000" pitchFamily="2"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b="0" i="0" dirty="0">
              <a:solidFill>
                <a:srgbClr val="474747"/>
              </a:solidFill>
              <a:effectLst/>
              <a:latin typeface="Roboto" panose="02000000000000000000" pitchFamily="2" charset="0"/>
            </a:endParaRPr>
          </a:p>
          <a:p>
            <a:endParaRPr lang="en-GB" dirty="0"/>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14</a:t>
            </a:fld>
            <a:endParaRPr lang="en-GB" altLang="en-US"/>
          </a:p>
        </p:txBody>
      </p:sp>
    </p:spTree>
    <p:extLst>
      <p:ext uri="{BB962C8B-B14F-4D97-AF65-F5344CB8AC3E}">
        <p14:creationId xmlns:p14="http://schemas.microsoft.com/office/powerpoint/2010/main" val="24847308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SCRIPT: </a:t>
            </a:r>
          </a:p>
          <a:p>
            <a:endParaRPr lang="en-GB" dirty="0"/>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Here in the UK many churches are joining in hopeful action, using what they have to build the movement for climate justice.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Thousands of churches and Christians have prayed, lobbied and marched for climate justice during the last decade. Old and young Christians are raising their voices.</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Christian Aid supporters played a crucial role in the public call for a Climate Change Act in the UK back in 2008 – the first of its kind in the world. Since then, churches have joined schemes like Eco Church in their droves, switched </a:t>
            </a:r>
            <a:r>
              <a:rPr lang="en-GB" sz="1800" dirty="0" err="1">
                <a:effectLst/>
                <a:latin typeface="Arial" panose="020B0604020202020204" pitchFamily="34" charset="0"/>
                <a:ea typeface="Calibri" panose="020F0502020204030204" pitchFamily="34" charset="0"/>
                <a:cs typeface="Arial" panose="020B0604020202020204" pitchFamily="34" charset="0"/>
              </a:rPr>
              <a:t>en</a:t>
            </a:r>
            <a:r>
              <a:rPr lang="en-GB" sz="1800" dirty="0">
                <a:effectLst/>
                <a:latin typeface="Arial" panose="020B0604020202020204" pitchFamily="34" charset="0"/>
                <a:ea typeface="Calibri" panose="020F0502020204030204" pitchFamily="34" charset="0"/>
                <a:cs typeface="Arial" panose="020B0604020202020204" pitchFamily="34" charset="0"/>
              </a:rPr>
              <a:t>-mass to clean energy and just last year the Young Christian Climate Network led a powerful relay to COP26.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a:p>
            <a:endParaRPr lang="en-GB" dirty="0"/>
          </a:p>
          <a:p>
            <a:endParaRPr lang="en-GB" dirty="0"/>
          </a:p>
          <a:p>
            <a:endParaRPr lang="en-GB" dirty="0"/>
          </a:p>
          <a:p>
            <a:r>
              <a:rPr lang="en-GB" dirty="0"/>
              <a:t>IMAGES: Top to bottom – young Christians deliver a petition to HSBC; Prophetic Activists and church leaders march at COP26 Glasgow; Young Christian Climate Network and Christian Aid at St Paul’s Cathedral on the Rise to the Moment Relay to COP26</a:t>
            </a:r>
          </a:p>
          <a:p>
            <a:r>
              <a:rPr lang="en-GB" dirty="0"/>
              <a:t>  </a:t>
            </a:r>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15</a:t>
            </a:fld>
            <a:endParaRPr lang="en-GB" altLang="en-US"/>
          </a:p>
        </p:txBody>
      </p:sp>
    </p:spTree>
    <p:extLst>
      <p:ext uri="{BB962C8B-B14F-4D97-AF65-F5344CB8AC3E}">
        <p14:creationId xmlns:p14="http://schemas.microsoft.com/office/powerpoint/2010/main" val="35236229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fontAlgn="t"/>
            <a:r>
              <a:rPr lang="en-GB" dirty="0"/>
              <a:t>SCRIPT: </a:t>
            </a:r>
          </a:p>
          <a:p>
            <a:pPr algn="l" fontAlgn="t"/>
            <a:endParaRPr lang="en-GB" dirty="0"/>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The challenges are real, but we cannot ignore them. Our faith is packed with stories of the least likely, the least qualified and the weakest being called by God to serve the world around them.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In whatever challenges we are facing we are not left alone but empowered by God who is with us to take action.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We may feel small, weak and unqualified to take action and challenge giants of government, corporations – and even our own denominations. But God chooses us and there are lots of ways that we can act for change.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*Read bible verse</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The need to act is urgent. This is a fight for the future of our world. We need to act now and into the future.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During the next section of our time together we’ll have the opportunity to respond to what we’ve heard. To bring our dreams. ideas and insights.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We’ll think about our role and the role of our churches in the struggle for climate justice.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gn="l" fontAlgn="t"/>
            <a:endParaRPr lang="en-GB" dirty="0"/>
          </a:p>
          <a:p>
            <a:pPr algn="l" fontAlgn="t"/>
            <a:endParaRPr lang="en-GB" dirty="0"/>
          </a:p>
          <a:p>
            <a:pPr algn="l" fontAlgn="t"/>
            <a:endParaRPr lang="en-GB" dirty="0"/>
          </a:p>
          <a:p>
            <a:pPr algn="l" fontAlgn="t"/>
            <a:endParaRPr lang="en-GB" dirty="0"/>
          </a:p>
          <a:p>
            <a:pPr algn="l" fontAlgn="t"/>
            <a:endParaRPr lang="en-GB" dirty="0"/>
          </a:p>
          <a:p>
            <a:pPr algn="l" fontAlgn="t"/>
            <a:r>
              <a:rPr lang="en-GB" dirty="0"/>
              <a:t>IMAGE: </a:t>
            </a:r>
            <a:r>
              <a:rPr lang="en-US" b="0" i="0" dirty="0">
                <a:solidFill>
                  <a:srgbClr val="474747"/>
                </a:solidFill>
                <a:effectLst/>
                <a:latin typeface="Roboto" panose="02000000000000000000" pitchFamily="2" charset="0"/>
              </a:rPr>
              <a:t>Children hold up their hands at a church service near the village of </a:t>
            </a:r>
            <a:r>
              <a:rPr lang="en-US" b="0" i="0" dirty="0" err="1">
                <a:solidFill>
                  <a:srgbClr val="474747"/>
                </a:solidFill>
                <a:effectLst/>
                <a:latin typeface="Roboto" panose="02000000000000000000" pitchFamily="2" charset="0"/>
              </a:rPr>
              <a:t>Kyeng’e</a:t>
            </a:r>
            <a:r>
              <a:rPr lang="en-US" b="0" i="0" dirty="0">
                <a:solidFill>
                  <a:srgbClr val="474747"/>
                </a:solidFill>
                <a:effectLst/>
                <a:latin typeface="Roboto" panose="02000000000000000000" pitchFamily="2" charset="0"/>
              </a:rPr>
              <a:t>, SE Kenya.</a:t>
            </a:r>
          </a:p>
          <a:p>
            <a:br>
              <a:rPr lang="en-US" b="0" i="0" dirty="0">
                <a:solidFill>
                  <a:srgbClr val="474747"/>
                </a:solidFill>
                <a:effectLst/>
                <a:latin typeface="Roboto" panose="02000000000000000000" pitchFamily="2" charset="0"/>
              </a:rPr>
            </a:br>
            <a:endParaRPr lang="en-GB" dirty="0"/>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16</a:t>
            </a:fld>
            <a:endParaRPr lang="en-GB" altLang="en-US"/>
          </a:p>
        </p:txBody>
      </p:sp>
    </p:spTree>
    <p:extLst>
      <p:ext uri="{BB962C8B-B14F-4D97-AF65-F5344CB8AC3E}">
        <p14:creationId xmlns:p14="http://schemas.microsoft.com/office/powerpoint/2010/main" val="8751763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SCRIPT: </a:t>
            </a:r>
          </a:p>
          <a:p>
            <a:endParaRPr lang="en-GB" dirty="0"/>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Now it’s time to talk!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Now we come to our all-important conversations. Some of the questions might be challenging, and we might not know all the answers. But let’s have courage, and remind ourselves that even creating the space to grapple with these issues is taking a step forward.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r>
              <a:rPr lang="en-GB" sz="1800" b="1"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*You can arrange your conversations however you would like to. You will find a couple of ideas in the DIY kit and a suggestion below. The next three slides will have each of the questions you will be discussing and in the notes section a few prompts that may be useful. Make sure you plan in enough time for people to get through the questions and feed back to each other.</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SUGGESTION: Print each question and place around the room along with flip chart paper and pens for people to capture their answers. Split people into groups and invite the groups to move from question to question allowing 15 mins for each. As each group moves, collect their answers paper and start collating the ideas for taking action into themes e.g. political action, raising climate justice in the church, get the church talking more etc. You will need at least two people to do this. This will help your group see all their ideas in a clear way after your conversation.</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*Read the DIY guidance on how to make sure everyone can participate in the conversation.</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*Make sure you find a way to capture your conversations so you can feed back to Christian Aid.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a:p>
            <a:endParaRPr lang="en-GB" dirty="0"/>
          </a:p>
          <a:p>
            <a:r>
              <a:rPr lang="en-GB" dirty="0"/>
              <a:t>IMAGE: </a:t>
            </a:r>
            <a:r>
              <a:rPr lang="en-US" b="0" i="0" dirty="0">
                <a:solidFill>
                  <a:srgbClr val="474747"/>
                </a:solidFill>
                <a:effectLst/>
                <a:latin typeface="Roboto" panose="02000000000000000000" pitchFamily="2" charset="0"/>
              </a:rPr>
              <a:t>Members of </a:t>
            </a:r>
            <a:r>
              <a:rPr lang="en-US" b="0" i="0" dirty="0" err="1">
                <a:solidFill>
                  <a:srgbClr val="474747"/>
                </a:solidFill>
                <a:effectLst/>
                <a:latin typeface="Roboto" panose="02000000000000000000" pitchFamily="2" charset="0"/>
              </a:rPr>
              <a:t>Makande</a:t>
            </a:r>
            <a:r>
              <a:rPr lang="en-US" b="0" i="0" dirty="0">
                <a:solidFill>
                  <a:srgbClr val="474747"/>
                </a:solidFill>
                <a:effectLst/>
                <a:latin typeface="Roboto" panose="02000000000000000000" pitchFamily="2" charset="0"/>
              </a:rPr>
              <a:t> Women's Group sitting outside their processing unit where they make baobab juice in </a:t>
            </a:r>
            <a:r>
              <a:rPr lang="en-US" b="0" i="0" dirty="0" err="1">
                <a:solidFill>
                  <a:srgbClr val="474747"/>
                </a:solidFill>
                <a:effectLst/>
                <a:latin typeface="Roboto" panose="02000000000000000000" pitchFamily="2" charset="0"/>
              </a:rPr>
              <a:t>Ngabu</a:t>
            </a:r>
            <a:r>
              <a:rPr lang="en-US" b="0" i="0" dirty="0">
                <a:solidFill>
                  <a:srgbClr val="474747"/>
                </a:solidFill>
                <a:effectLst/>
                <a:latin typeface="Roboto" panose="02000000000000000000" pitchFamily="2" charset="0"/>
              </a:rPr>
              <a:t> Traditional Authority, Chikwawa District, Southern </a:t>
            </a:r>
            <a:r>
              <a:rPr lang="en-US" b="0" i="0" dirty="0">
                <a:solidFill>
                  <a:srgbClr val="000000"/>
                </a:solidFill>
                <a:effectLst/>
                <a:latin typeface="Roboto" panose="02000000000000000000" pitchFamily="2" charset="0"/>
              </a:rPr>
              <a:t>Malawi</a:t>
            </a:r>
            <a:endParaRPr lang="en-GB" dirty="0"/>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17</a:t>
            </a:fld>
            <a:endParaRPr lang="en-GB" altLang="en-US"/>
          </a:p>
        </p:txBody>
      </p:sp>
    </p:spTree>
    <p:extLst>
      <p:ext uri="{BB962C8B-B14F-4D97-AF65-F5344CB8AC3E}">
        <p14:creationId xmlns:p14="http://schemas.microsoft.com/office/powerpoint/2010/main" val="7163640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PROMPTS: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buFont typeface="Arial" panose="020B0604020202020204" pitchFamily="34" charset="0"/>
              <a:buChar char="-"/>
            </a:pPr>
            <a:r>
              <a:rPr lang="en-GB" sz="1800" b="1" dirty="0">
                <a:effectLst/>
                <a:latin typeface="Arial" panose="020B0604020202020204" pitchFamily="34" charset="0"/>
                <a:ea typeface="Calibri" panose="020F0502020204030204" pitchFamily="34" charset="0"/>
                <a:cs typeface="Arial" panose="020B0604020202020204" pitchFamily="34" charset="0"/>
              </a:rPr>
              <a:t>What was it?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buFont typeface="Arial" panose="020B0604020202020204" pitchFamily="34" charset="0"/>
              <a:buChar char="-"/>
            </a:pPr>
            <a:r>
              <a:rPr lang="en-GB" sz="1800" b="1" dirty="0">
                <a:effectLst/>
                <a:latin typeface="Arial" panose="020B0604020202020204" pitchFamily="34" charset="0"/>
                <a:ea typeface="Calibri" panose="020F0502020204030204" pitchFamily="34" charset="0"/>
                <a:cs typeface="Arial" panose="020B0604020202020204" pitchFamily="34" charset="0"/>
              </a:rPr>
              <a:t>What made you think: ‘Yes! I want to be part of that’?</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buFont typeface="Arial" panose="020B0604020202020204" pitchFamily="34" charset="0"/>
              <a:buChar char="-"/>
            </a:pPr>
            <a:r>
              <a:rPr lang="en-GB" sz="1800" b="1" dirty="0">
                <a:effectLst/>
                <a:latin typeface="Arial" panose="020B0604020202020204" pitchFamily="34" charset="0"/>
                <a:ea typeface="Calibri" panose="020F0502020204030204" pitchFamily="34" charset="0"/>
                <a:cs typeface="Arial" panose="020B0604020202020204" pitchFamily="34" charset="0"/>
              </a:rPr>
              <a:t>Why was it hopeful?</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buFont typeface="Arial" panose="020B0604020202020204" pitchFamily="34" charset="0"/>
              <a:buChar char="-"/>
            </a:pPr>
            <a:r>
              <a:rPr lang="en-GB" sz="1800" b="1" dirty="0">
                <a:effectLst/>
                <a:latin typeface="Arial" panose="020B0604020202020204" pitchFamily="34" charset="0"/>
                <a:ea typeface="Calibri" panose="020F0502020204030204" pitchFamily="34" charset="0"/>
                <a:cs typeface="Arial" panose="020B0604020202020204" pitchFamily="34" charset="0"/>
              </a:rPr>
              <a:t>Who was involved?</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spcAft>
                <a:spcPts val="800"/>
              </a:spcAft>
              <a:buFont typeface="Arial" panose="020B0604020202020204" pitchFamily="34" charset="0"/>
              <a:buChar char="-"/>
            </a:pPr>
            <a:r>
              <a:rPr lang="en-GB" sz="1800" b="1" dirty="0">
                <a:effectLst/>
                <a:latin typeface="Arial" panose="020B0604020202020204" pitchFamily="34" charset="0"/>
                <a:ea typeface="Calibri" panose="020F0502020204030204" pitchFamily="34" charset="0"/>
                <a:cs typeface="Arial" panose="020B0604020202020204" pitchFamily="34" charset="0"/>
              </a:rPr>
              <a:t>If you weren’t involved what made you think: ‘I could do that’?</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18</a:t>
            </a:fld>
            <a:endParaRPr lang="en-GB" altLang="en-US"/>
          </a:p>
        </p:txBody>
      </p:sp>
    </p:spTree>
    <p:extLst>
      <p:ext uri="{BB962C8B-B14F-4D97-AF65-F5344CB8AC3E}">
        <p14:creationId xmlns:p14="http://schemas.microsoft.com/office/powerpoint/2010/main" val="24068539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PROMPTS</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fontAlgn="base">
              <a:buFont typeface="Arial" panose="020B0604020202020204" pitchFamily="34" charset="0"/>
              <a:buChar char="-"/>
            </a:pPr>
            <a:r>
              <a:rPr lang="en-GB" sz="1800" b="1" dirty="0">
                <a:effectLst/>
                <a:latin typeface="Arial" panose="020B0604020202020204" pitchFamily="34" charset="0"/>
                <a:ea typeface="Calibri" panose="020F0502020204030204" pitchFamily="34" charset="0"/>
              </a:rPr>
              <a:t>Think about your local, regional and national church – what actions are possible in 6 months, 1 year and in 5 years? </a:t>
            </a:r>
            <a:endParaRPr lang="en-GB" sz="1800" dirty="0">
              <a:effectLst/>
              <a:latin typeface="Times New Roman" panose="02020603050405020304" pitchFamily="18" charset="0"/>
              <a:ea typeface="Calibri" panose="020F0502020204030204" pitchFamily="34" charset="0"/>
            </a:endParaRPr>
          </a:p>
          <a:p>
            <a:pPr marL="342900" lvl="0" indent="-342900" fontAlgn="base">
              <a:buFont typeface="Arial" panose="020B0604020202020204" pitchFamily="34" charset="0"/>
              <a:buChar char="-"/>
            </a:pPr>
            <a:r>
              <a:rPr lang="en-GB" sz="1800" b="1" dirty="0">
                <a:effectLst/>
                <a:latin typeface="Arial" panose="020B0604020202020204" pitchFamily="34" charset="0"/>
                <a:ea typeface="Calibri" panose="020F0502020204030204" pitchFamily="34" charset="0"/>
              </a:rPr>
              <a:t>How can great eco church and lifestyle actions be communicated to politicians (MPs, MSPs, AMs etc) to help build the case for national/international action on climate justice? </a:t>
            </a:r>
            <a:endParaRPr lang="en-GB" sz="1800" dirty="0">
              <a:effectLst/>
              <a:latin typeface="Times New Roman" panose="02020603050405020304" pitchFamily="18" charset="0"/>
              <a:ea typeface="Calibri" panose="020F0502020204030204" pitchFamily="34" charset="0"/>
            </a:endParaRPr>
          </a:p>
          <a:p>
            <a:pPr marL="342900" lvl="0" indent="-342900" fontAlgn="base">
              <a:buFont typeface="Arial" panose="020B0604020202020204" pitchFamily="34" charset="0"/>
              <a:buChar char="-"/>
            </a:pPr>
            <a:r>
              <a:rPr lang="en-GB" sz="1800" b="1" dirty="0">
                <a:effectLst/>
                <a:latin typeface="Arial" panose="020B0604020202020204" pitchFamily="34" charset="0"/>
                <a:ea typeface="Calibri" panose="020F0502020204030204" pitchFamily="34" charset="0"/>
              </a:rPr>
              <a:t>What would make climate justice a top of mind issue at church? </a:t>
            </a:r>
            <a:endParaRPr lang="en-GB" sz="1800" dirty="0">
              <a:effectLst/>
              <a:latin typeface="Times New Roman" panose="02020603050405020304" pitchFamily="18" charset="0"/>
              <a:ea typeface="Calibri" panose="020F0502020204030204" pitchFamily="34" charset="0"/>
            </a:endParaRPr>
          </a:p>
          <a:p>
            <a:endParaRPr lang="en-GB" dirty="0"/>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19</a:t>
            </a:fld>
            <a:endParaRPr lang="en-GB" altLang="en-US"/>
          </a:p>
        </p:txBody>
      </p:sp>
    </p:spTree>
    <p:extLst>
      <p:ext uri="{BB962C8B-B14F-4D97-AF65-F5344CB8AC3E}">
        <p14:creationId xmlns:p14="http://schemas.microsoft.com/office/powerpoint/2010/main" val="7450909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SCRIPT:</a:t>
            </a:r>
          </a:p>
          <a:p>
            <a:pPr>
              <a:lnSpc>
                <a:spcPct val="107000"/>
              </a:lnSpc>
              <a:spcAft>
                <a:spcPts val="800"/>
              </a:spcAft>
            </a:pPr>
            <a:endParaRPr lang="en-GB" sz="18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The world over, every successful movement started with conversations – from dismantling apartheid to dropping unjust debt. And I’m not just talking chit chat!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I’m talking about honest conversations that name the challenges our world faces, that stir our anger and fuel our hope. Open conversations that give us the space to explore new ideas, and brave conversations that dream new dreams and move us to action.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That’s what we’re here for today!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Here’s how we’ll be spending our time together.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*You can edit this slide to put in your timings, add anything you would like to, including guest speakers etc</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spcAft>
                <a:spcPts val="800"/>
              </a:spcAft>
              <a:buFont typeface="Symbol" panose="05050102010706020507" pitchFamily="18" charset="2"/>
              <a:buChar char=""/>
            </a:pPr>
            <a:r>
              <a:rPr lang="en-GB" sz="1800" dirty="0">
                <a:effectLst/>
                <a:latin typeface="Arial" panose="020B0604020202020204" pitchFamily="34" charset="0"/>
                <a:ea typeface="Calibri" panose="020F0502020204030204" pitchFamily="34" charset="0"/>
                <a:cs typeface="Arial" panose="020B0604020202020204" pitchFamily="34" charset="0"/>
              </a:rPr>
              <a:t>Hope and challenge – we’ll take a closer look at the climate crisis and how the church can respond with hopeful action.</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spcAft>
                <a:spcPts val="800"/>
              </a:spcAft>
              <a:buFont typeface="Symbol" panose="05050102010706020507" pitchFamily="18" charset="2"/>
              <a:buChar char=""/>
            </a:pPr>
            <a:r>
              <a:rPr lang="en-GB" sz="1800" dirty="0">
                <a:effectLst/>
                <a:latin typeface="Arial" panose="020B0604020202020204" pitchFamily="34" charset="0"/>
                <a:ea typeface="Calibri" panose="020F0502020204030204" pitchFamily="34" charset="0"/>
                <a:cs typeface="Arial" panose="020B0604020202020204" pitchFamily="34" charset="0"/>
              </a:rPr>
              <a:t>Reflect and talk – this is our chance to reflect on what we’ve heard. We’ll be using some key questions to get us talking and dreaming!</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buFont typeface="Symbol" panose="05050102010706020507" pitchFamily="18" charset="2"/>
              <a:buChar char=""/>
            </a:pPr>
            <a:r>
              <a:rPr lang="en-GB" sz="1800" dirty="0">
                <a:effectLst/>
                <a:latin typeface="Arial" panose="020B0604020202020204" pitchFamily="34" charset="0"/>
                <a:ea typeface="Calibri" panose="020F0502020204030204" pitchFamily="34" charset="0"/>
                <a:cs typeface="Arial" panose="020B0604020202020204" pitchFamily="34" charset="0"/>
              </a:rPr>
              <a:t>Invite and act – our gathering and our conversations will only matter if they stir us into action for climate justice.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457200">
              <a:lnSpc>
                <a:spcPct val="107000"/>
              </a:lnSpc>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spcAft>
                <a:spcPts val="800"/>
              </a:spcAft>
              <a:buFont typeface="Symbol" panose="05050102010706020507" pitchFamily="18" charset="2"/>
              <a:buChar char=""/>
            </a:pPr>
            <a:r>
              <a:rPr lang="en-GB" sz="1800" dirty="0">
                <a:effectLst/>
                <a:latin typeface="Arial" panose="020B0604020202020204" pitchFamily="34" charset="0"/>
                <a:ea typeface="Calibri" panose="020F0502020204030204" pitchFamily="34" charset="0"/>
                <a:cs typeface="Arial" panose="020B0604020202020204" pitchFamily="34" charset="0"/>
              </a:rPr>
              <a:t>Next steps – we’ll share our ideas and collectively commit ourselves to our next steps.</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spcAft>
                <a:spcPts val="800"/>
              </a:spcAft>
              <a:buFont typeface="Symbol" panose="05050102010706020507" pitchFamily="18" charset="2"/>
              <a:buChar char=""/>
            </a:pPr>
            <a:r>
              <a:rPr lang="en-GB" sz="1800" dirty="0">
                <a:effectLst/>
                <a:latin typeface="Arial" panose="020B0604020202020204" pitchFamily="34" charset="0"/>
                <a:ea typeface="Calibri" panose="020F0502020204030204" pitchFamily="34" charset="0"/>
                <a:cs typeface="Arial" panose="020B0604020202020204" pitchFamily="34" charset="0"/>
              </a:rPr>
              <a:t>We’ll close our time in prayer and commission one another as we step out.</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spcAft>
                <a:spcPts val="800"/>
              </a:spcAft>
              <a:buFont typeface="Symbol" panose="05050102010706020507" pitchFamily="18" charset="2"/>
              <a:buChar char=""/>
            </a:pPr>
            <a:r>
              <a:rPr lang="en-GB" sz="1800" dirty="0">
                <a:effectLst/>
                <a:latin typeface="Arial" panose="020B0604020202020204" pitchFamily="34" charset="0"/>
                <a:ea typeface="Calibri" panose="020F0502020204030204" pitchFamily="34" charset="0"/>
                <a:cs typeface="Arial" panose="020B0604020202020204" pitchFamily="34" charset="0"/>
              </a:rPr>
              <a:t>Finally, after our conversations, we (you the leader/team) will be sharing the key points from our conversation with Christian Aid so that they have a picture of what’s on our minds and in our hearts.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2</a:t>
            </a:fld>
            <a:endParaRPr lang="en-GB" altLang="en-US"/>
          </a:p>
        </p:txBody>
      </p:sp>
    </p:spTree>
    <p:extLst>
      <p:ext uri="{BB962C8B-B14F-4D97-AF65-F5344CB8AC3E}">
        <p14:creationId xmlns:p14="http://schemas.microsoft.com/office/powerpoint/2010/main" val="1530594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Prompts</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buFont typeface="Arial" panose="020B0604020202020204" pitchFamily="34" charset="0"/>
              <a:buChar char="-"/>
            </a:pPr>
            <a:r>
              <a:rPr lang="en-GB" sz="1800" b="1" dirty="0">
                <a:effectLst/>
                <a:latin typeface="Arial" panose="020B0604020202020204" pitchFamily="34" charset="0"/>
                <a:ea typeface="Calibri" panose="020F0502020204030204" pitchFamily="34" charset="0"/>
                <a:cs typeface="Arial" panose="020B0604020202020204" pitchFamily="34" charset="0"/>
              </a:rPr>
              <a:t>How does your faith give you courage to act for climate justice?</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spcAft>
                <a:spcPts val="800"/>
              </a:spcAft>
              <a:buFont typeface="Arial" panose="020B0604020202020204" pitchFamily="34" charset="0"/>
              <a:buChar char="-"/>
            </a:pPr>
            <a:r>
              <a:rPr lang="en-GB" sz="1800" b="1" dirty="0">
                <a:effectLst/>
                <a:latin typeface="Arial" panose="020B0604020202020204" pitchFamily="34" charset="0"/>
                <a:ea typeface="Calibri" panose="020F0502020204030204" pitchFamily="34" charset="0"/>
                <a:cs typeface="Arial" panose="020B0604020202020204" pitchFamily="34" charset="0"/>
              </a:rPr>
              <a:t>What do we need as Christians and churches to embed climate justice into our discipleship?</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20</a:t>
            </a:fld>
            <a:endParaRPr lang="en-GB" altLang="en-US"/>
          </a:p>
        </p:txBody>
      </p:sp>
    </p:spTree>
    <p:extLst>
      <p:ext uri="{BB962C8B-B14F-4D97-AF65-F5344CB8AC3E}">
        <p14:creationId xmlns:p14="http://schemas.microsoft.com/office/powerpoint/2010/main" val="29005903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*Take a short break before this section.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buFont typeface="Symbol" panose="05050102010706020507" pitchFamily="18" charset="2"/>
              <a:buChar char=""/>
            </a:pPr>
            <a:r>
              <a:rPr lang="en-GB" sz="1800" b="1" dirty="0">
                <a:effectLst/>
                <a:latin typeface="Arial" panose="020B0604020202020204" pitchFamily="34" charset="0"/>
                <a:ea typeface="Calibri" panose="020F0502020204030204" pitchFamily="34" charset="0"/>
                <a:cs typeface="Arial" panose="020B0604020202020204" pitchFamily="34" charset="0"/>
              </a:rPr>
              <a:t>Collate the key ideas for actions that your church could take for climate justice that have come up in the conversation. We suggest using one sheet of paper to show one theme of ideas. In the next section, ‘Invite and act’ you can invite people to come and look at all the ideas.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spcAft>
                <a:spcPts val="800"/>
              </a:spcAft>
              <a:buFont typeface="Symbol" panose="05050102010706020507" pitchFamily="18" charset="2"/>
              <a:buChar char=""/>
            </a:pPr>
            <a:r>
              <a:rPr lang="en-GB" sz="1800" b="1" dirty="0">
                <a:effectLst/>
                <a:latin typeface="Arial" panose="020B0604020202020204" pitchFamily="34" charset="0"/>
                <a:ea typeface="Calibri" panose="020F0502020204030204" pitchFamily="34" charset="0"/>
                <a:cs typeface="Arial" panose="020B0604020202020204" pitchFamily="34" charset="0"/>
              </a:rPr>
              <a:t>You may want to particularly look at the answers to question 2 ‘what ideas do you have for how your church can tackle poverty and speak up for climate justice?’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a:p>
            <a:endParaRPr lang="en-GB" dirty="0"/>
          </a:p>
          <a:p>
            <a:r>
              <a:rPr lang="en-GB" dirty="0"/>
              <a:t>SCRIPT:</a:t>
            </a:r>
          </a:p>
          <a:p>
            <a:endParaRPr lang="en-GB" dirty="0"/>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It’s been great to hear the buzz of conversation in the room as we grapple with the challenges before us! We’ve heard your ideas, dreams and insights bubbling up.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We might find that we also have questions, worries and things that we need to take away and reflect on - and that is totally fine! We know we can’t solve everything in one conversation, and we know that we can’t solve everything on our own. That’s why we need to keep talking.</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And more importantly keep acting together!</a:t>
            </a:r>
          </a:p>
          <a:p>
            <a:pPr>
              <a:lnSpc>
                <a:spcPct val="107000"/>
              </a:lnSpc>
              <a:spcAft>
                <a:spcPts val="800"/>
              </a:spcAft>
            </a:pPr>
            <a:endParaRPr lang="en-GB" sz="1800" dirty="0">
              <a:effectLst/>
              <a:latin typeface="Arial" panose="020B0604020202020204" pitchFamily="34" charset="0"/>
              <a:ea typeface="Calibri" panose="020F0502020204030204" pitchFamily="34" charset="0"/>
              <a:cs typeface="Arial" panose="020B0604020202020204" pitchFamily="34" charset="0"/>
            </a:endParaRPr>
          </a:p>
          <a:p>
            <a:endParaRPr lang="en-GB" sz="1800" dirty="0"/>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From our conversations we have lots of options and ideas for how we can act for climate justice.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Now I’m going to tell you about a couple of initiatives from Christian Aid that we can get involved with, and then summarise the ideas that emerged from our discussions today.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*You might like to mention that both these initiatives can be part of working towards an Eco Church award under Community and Global engagement. It can also be useful to highlight that speaking out for justice compliments practical environmental actions your church is already taking e.g. moving to zero carbon</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endParaRPr lang="en-GB" sz="18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a:p>
            <a:endParaRPr lang="en-GB" dirty="0"/>
          </a:p>
          <a:p>
            <a:endParaRPr lang="en-GB" dirty="0"/>
          </a:p>
          <a:p>
            <a:endParaRPr lang="en-GB" dirty="0"/>
          </a:p>
          <a:p>
            <a:r>
              <a:rPr lang="en-GB" dirty="0"/>
              <a:t>IMAGE: </a:t>
            </a:r>
            <a:r>
              <a:rPr lang="en-US" b="0" i="0" dirty="0">
                <a:solidFill>
                  <a:srgbClr val="474747"/>
                </a:solidFill>
                <a:effectLst/>
                <a:latin typeface="Roboto" panose="02000000000000000000" pitchFamily="2" charset="0"/>
              </a:rPr>
              <a:t>Women from </a:t>
            </a:r>
            <a:r>
              <a:rPr lang="en-US" b="0" i="0" dirty="0" err="1">
                <a:solidFill>
                  <a:srgbClr val="474747"/>
                </a:solidFill>
                <a:effectLst/>
                <a:latin typeface="Roboto" panose="02000000000000000000" pitchFamily="2" charset="0"/>
              </a:rPr>
              <a:t>Tamandai</a:t>
            </a:r>
            <a:r>
              <a:rPr lang="en-US" b="0" i="0" dirty="0">
                <a:solidFill>
                  <a:srgbClr val="474747"/>
                </a:solidFill>
                <a:effectLst/>
                <a:latin typeface="Roboto" panose="02000000000000000000" pitchFamily="2" charset="0"/>
              </a:rPr>
              <a:t> village, Zimbabwe, voting for committee members to oversee the distribution of aid post Cyclone </a:t>
            </a:r>
            <a:r>
              <a:rPr lang="en-US" b="0" i="0" dirty="0" err="1">
                <a:solidFill>
                  <a:srgbClr val="474747"/>
                </a:solidFill>
                <a:effectLst/>
                <a:latin typeface="Roboto" panose="02000000000000000000" pitchFamily="2" charset="0"/>
              </a:rPr>
              <a:t>Idai</a:t>
            </a:r>
            <a:r>
              <a:rPr lang="en-US" b="0" i="0" dirty="0">
                <a:solidFill>
                  <a:srgbClr val="474747"/>
                </a:solidFill>
                <a:effectLst/>
                <a:latin typeface="Roboto" panose="02000000000000000000" pitchFamily="2" charset="0"/>
              </a:rPr>
              <a:t>. </a:t>
            </a:r>
            <a:endParaRPr lang="en-GB" dirty="0"/>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21</a:t>
            </a:fld>
            <a:endParaRPr lang="en-GB" altLang="en-US"/>
          </a:p>
        </p:txBody>
      </p:sp>
    </p:spTree>
    <p:extLst>
      <p:ext uri="{BB962C8B-B14F-4D97-AF65-F5344CB8AC3E}">
        <p14:creationId xmlns:p14="http://schemas.microsoft.com/office/powerpoint/2010/main" val="18718036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SCRIPT: </a:t>
            </a:r>
          </a:p>
          <a:p>
            <a:endParaRPr lang="en-GB" dirty="0"/>
          </a:p>
          <a:p>
            <a:pPr>
              <a:lnSpc>
                <a:spcPct val="107000"/>
              </a:lnSpc>
              <a:spcAft>
                <a:spcPts val="800"/>
              </a:spcAft>
            </a:pPr>
            <a:r>
              <a:rPr lang="en-GB"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Letters for Creation is a prophetic arts project that enables people of all ages to learn about climate justice and respond creatively with art that captures their hopes for the future.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This art can then</a:t>
            </a:r>
            <a:r>
              <a:rPr lang="en-GB" sz="18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 </a:t>
            </a:r>
            <a:r>
              <a:rPr lang="en-GB"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be used in exhibitions in our local community: in school, in church, in a village hall, in the closest cathedral! It’s a great way to reach out to people including local decision-makers like our MP.</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Christian Aid has all the resources you need to get your church involved; materials to help people learn about climate justice, materials to help facilitate art making and materials to help you get the most impact from an exhibition.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en-GB" sz="1800" b="1"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Visit caid.org.uk/letters4creation</a:t>
            </a:r>
            <a:r>
              <a:rPr lang="en-GB" sz="18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a:p>
            <a:endParaRPr lang="en-GB" dirty="0"/>
          </a:p>
          <a:p>
            <a:r>
              <a:rPr lang="en-GB" dirty="0"/>
              <a:t>IMAGE: Letters for creation submission from South Africa</a:t>
            </a:r>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22</a:t>
            </a:fld>
            <a:endParaRPr lang="en-GB" altLang="en-US"/>
          </a:p>
        </p:txBody>
      </p:sp>
    </p:spTree>
    <p:extLst>
      <p:ext uri="{BB962C8B-B14F-4D97-AF65-F5344CB8AC3E}">
        <p14:creationId xmlns:p14="http://schemas.microsoft.com/office/powerpoint/2010/main" val="896480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SCRIPT: </a:t>
            </a:r>
          </a:p>
          <a:p>
            <a:endParaRPr lang="en-GB" dirty="0"/>
          </a:p>
          <a:p>
            <a:pPr>
              <a:lnSpc>
                <a:spcPct val="107000"/>
              </a:lnSpc>
              <a:spcAft>
                <a:spcPts val="800"/>
              </a:spcAft>
            </a:pPr>
            <a:r>
              <a:rPr lang="en-GB"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As we’ve heard, the injustice at the root of the climate crisis is that those who have done least to cause it are suffering the worst effects.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We believe that polluters must pay for the loss and damage caused by their actions.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We can join Christian Aid in campaigning for a dedicated international fund to help communities cope with the loss and damage that they face.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Again there are lots of ways for your church to join the campaign, from MP briefings, petitions and church activity packs.</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r>
              <a:rPr lang="en-GB" sz="1800" b="1" dirty="0">
                <a:effectLst/>
                <a:latin typeface="Arial" panose="020B0604020202020204" pitchFamily="34" charset="0"/>
                <a:ea typeface="Calibri" panose="020F0502020204030204" pitchFamily="34" charset="0"/>
              </a:rPr>
              <a:t>Visit caid.org.uk/campaigns</a:t>
            </a:r>
            <a:endParaRPr lang="en-GB" dirty="0"/>
          </a:p>
          <a:p>
            <a:pPr>
              <a:lnSpc>
                <a:spcPct val="107000"/>
              </a:lnSpc>
              <a:spcAft>
                <a:spcPts val="800"/>
              </a:spcAft>
            </a:pPr>
            <a:endParaRPr lang="en-GB" sz="1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endParaRPr lang="en-GB" sz="1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IMAGE: People cross to safety over a flood damaged road in Chikwawa District, Malawi</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23</a:t>
            </a:fld>
            <a:endParaRPr lang="en-GB" altLang="en-US"/>
          </a:p>
        </p:txBody>
      </p:sp>
    </p:spTree>
    <p:extLst>
      <p:ext uri="{BB962C8B-B14F-4D97-AF65-F5344CB8AC3E}">
        <p14:creationId xmlns:p14="http://schemas.microsoft.com/office/powerpoint/2010/main" val="32114464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SCRIPT:</a:t>
            </a:r>
          </a:p>
          <a:p>
            <a:endParaRPr lang="en-GB" dirty="0"/>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So what did we come up with? How can we be part of calling for climate justice now and in the future as a church community?</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*Either ask someone to read the summarised ideas or invite people to come and have a look at all the answers.</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24</a:t>
            </a:fld>
            <a:endParaRPr lang="en-GB" altLang="en-US"/>
          </a:p>
        </p:txBody>
      </p:sp>
    </p:spTree>
    <p:extLst>
      <p:ext uri="{BB962C8B-B14F-4D97-AF65-F5344CB8AC3E}">
        <p14:creationId xmlns:p14="http://schemas.microsoft.com/office/powerpoint/2010/main" val="4342332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Now it’s time for us to decide what we do next. Let’s have courage – let’s be bold! We’re going to…</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*you can decide how you would like to help people work out what do to next. We suggest that you invite people to stand next to the idea they are most interested in and then ask them to think about what their immediate next step will be to progress that idea/action. If you have a whole range of great ideas, you may decide as a group to put them all into a climate justice plan for your church.</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*It’s important that there is a clear next step for people to take. However you’ve organised your next step discussion, ensure that there are clear actions to take forward and that it’s clear who will be leading and taking part in these.</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a:effectLst/>
                <a:latin typeface="Arial" panose="020B0604020202020204" pitchFamily="34" charset="0"/>
                <a:ea typeface="Calibri" panose="020F0502020204030204" pitchFamily="34" charset="0"/>
                <a:cs typeface="Arial" panose="020B0604020202020204" pitchFamily="34" charset="0"/>
              </a:rPr>
              <a:t>*This is a good time to share that you will be feeding back to Christian Aid what’s come up in your conversations and what you’re planning to do next.</a:t>
            </a:r>
            <a:endParaRPr lang="en-GB" sz="180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25</a:t>
            </a:fld>
            <a:endParaRPr lang="en-GB" altLang="en-US"/>
          </a:p>
        </p:txBody>
      </p:sp>
    </p:spTree>
    <p:extLst>
      <p:ext uri="{BB962C8B-B14F-4D97-AF65-F5344CB8AC3E}">
        <p14:creationId xmlns:p14="http://schemas.microsoft.com/office/powerpoint/2010/main" val="10785758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SCRIPT:</a:t>
            </a:r>
          </a:p>
          <a:p>
            <a:endParaRPr lang="en-GB" dirty="0"/>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We’ve come to the end of our time together. We have listened, we have talked. As the book of Hebrews encourages us to do, we have spurred one another along to love and good deeds!</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Let’s encourage one another now in prayer and commissioning to live out our calling to build the kingdom and call for climate justice.</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26</a:t>
            </a:fld>
            <a:endParaRPr lang="en-GB" altLang="en-US"/>
          </a:p>
        </p:txBody>
      </p:sp>
    </p:spTree>
    <p:extLst>
      <p:ext uri="{BB962C8B-B14F-4D97-AF65-F5344CB8AC3E}">
        <p14:creationId xmlns:p14="http://schemas.microsoft.com/office/powerpoint/2010/main" val="260137666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b="1" dirty="0">
                <a:effectLst/>
                <a:latin typeface="Arial" panose="020B0604020202020204" pitchFamily="34" charset="0"/>
                <a:ea typeface="Calibri" panose="020F0502020204030204" pitchFamily="34" charset="0"/>
              </a:rPr>
              <a:t>*you may like to stand together as you pray or be able to see each other as you pray together</a:t>
            </a:r>
            <a:endParaRPr lang="en-GB" dirty="0"/>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27</a:t>
            </a:fld>
            <a:endParaRPr lang="en-GB" altLang="en-US"/>
          </a:p>
        </p:txBody>
      </p:sp>
    </p:spTree>
    <p:extLst>
      <p:ext uri="{BB962C8B-B14F-4D97-AF65-F5344CB8AC3E}">
        <p14:creationId xmlns:p14="http://schemas.microsoft.com/office/powerpoint/2010/main" val="15569214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29</a:t>
            </a:fld>
            <a:endParaRPr lang="en-GB" altLang="en-US"/>
          </a:p>
        </p:txBody>
      </p:sp>
    </p:spTree>
    <p:extLst>
      <p:ext uri="{BB962C8B-B14F-4D97-AF65-F5344CB8AC3E}">
        <p14:creationId xmlns:p14="http://schemas.microsoft.com/office/powerpoint/2010/main" val="28492032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a:effectLst/>
                <a:latin typeface="Arial" panose="020B0604020202020204" pitchFamily="34" charset="0"/>
                <a:ea typeface="Calibri" panose="020F0502020204030204" pitchFamily="34" charset="0"/>
                <a:cs typeface="Arial" panose="020B0604020202020204" pitchFamily="34" charset="0"/>
              </a:rPr>
              <a:t>SCRIPT:</a:t>
            </a:r>
          </a:p>
          <a:p>
            <a:pPr>
              <a:lnSpc>
                <a:spcPct val="107000"/>
              </a:lnSpc>
              <a:spcAft>
                <a:spcPts val="800"/>
              </a:spcAft>
            </a:pPr>
            <a:endParaRPr lang="en-GB" sz="180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And now it is time to go, out into the world we have been given to look after.</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It’s exciting to take these next steps towards climate justice with you.</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a:p>
            <a:endParaRPr lang="en-GB" dirty="0"/>
          </a:p>
          <a:p>
            <a:endParaRPr lang="en-GB" dirty="0"/>
          </a:p>
          <a:p>
            <a:endParaRPr lang="en-GB" dirty="0"/>
          </a:p>
          <a:p>
            <a:r>
              <a:rPr lang="en-GB" dirty="0"/>
              <a:t>IMAGE: Christian Aid joins the Young Christian Climate Network on the steps of St Paul’s Cathedral during the Rise to the Moment relay</a:t>
            </a:r>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30</a:t>
            </a:fld>
            <a:endParaRPr lang="en-GB" altLang="en-US"/>
          </a:p>
        </p:txBody>
      </p:sp>
    </p:spTree>
    <p:extLst>
      <p:ext uri="{BB962C8B-B14F-4D97-AF65-F5344CB8AC3E}">
        <p14:creationId xmlns:p14="http://schemas.microsoft.com/office/powerpoint/2010/main" val="28829871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*Read the prayer on the slide together or lead from the front</a:t>
            </a:r>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3</a:t>
            </a:fld>
            <a:endParaRPr lang="en-GB" altLang="en-US"/>
          </a:p>
        </p:txBody>
      </p:sp>
    </p:spTree>
    <p:extLst>
      <p:ext uri="{BB962C8B-B14F-4D97-AF65-F5344CB8AC3E}">
        <p14:creationId xmlns:p14="http://schemas.microsoft.com/office/powerpoint/2010/main" val="2105577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31</a:t>
            </a:fld>
            <a:endParaRPr lang="en-GB" altLang="en-US"/>
          </a:p>
        </p:txBody>
      </p:sp>
    </p:spTree>
    <p:extLst>
      <p:ext uri="{BB962C8B-B14F-4D97-AF65-F5344CB8AC3E}">
        <p14:creationId xmlns:p14="http://schemas.microsoft.com/office/powerpoint/2010/main" val="106876750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IMAGE: Illustration by Trini-Maria </a:t>
            </a:r>
            <a:r>
              <a:rPr lang="en-GB" err="1"/>
              <a:t>Katakwe</a:t>
            </a:r>
            <a:r>
              <a:rPr lang="en-GB"/>
              <a:t> – illustration and quote taken from ‘What does Climate Justice Mean To You’ a collection of unedited climate stories from young adults across the world reflecting on climate justice: </a:t>
            </a:r>
            <a:r>
              <a:rPr lang="en-GB" b="0" i="0" u="sng">
                <a:solidFill>
                  <a:srgbClr val="5B5FC7"/>
                </a:solidFill>
                <a:effectLst/>
                <a:latin typeface="-apple-system"/>
                <a:hlinkClick r:id="rId3" tooltip="https://www.christianaid.org.uk/get-involved/campaigns/christian-aid-collective#stories"/>
              </a:rPr>
              <a:t>https://www.christianaid.org.uk/get-involved/campaigns/christian-aid-collective#stories</a:t>
            </a:r>
            <a:r>
              <a:rPr lang="en-GB" b="0" i="0">
                <a:solidFill>
                  <a:srgbClr val="242424"/>
                </a:solidFill>
                <a:effectLst/>
                <a:latin typeface="-apple-system"/>
              </a:rPr>
              <a:t> </a:t>
            </a:r>
            <a:endParaRPr lang="en-GB"/>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33</a:t>
            </a:fld>
            <a:endParaRPr lang="en-GB" altLang="en-US"/>
          </a:p>
        </p:txBody>
      </p:sp>
    </p:spTree>
    <p:extLst>
      <p:ext uri="{BB962C8B-B14F-4D97-AF65-F5344CB8AC3E}">
        <p14:creationId xmlns:p14="http://schemas.microsoft.com/office/powerpoint/2010/main" val="30798311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fontAlgn="t"/>
            <a:r>
              <a:rPr lang="en-US" b="0" i="0" dirty="0">
                <a:solidFill>
                  <a:srgbClr val="474747"/>
                </a:solidFill>
                <a:effectLst/>
                <a:latin typeface="Roboto" panose="02000000000000000000" pitchFamily="2" charset="0"/>
              </a:rPr>
              <a:t>SCRIPT:</a:t>
            </a:r>
          </a:p>
          <a:p>
            <a:pPr algn="l" fontAlgn="t"/>
            <a:endParaRPr lang="en-US" b="0" i="0" dirty="0">
              <a:solidFill>
                <a:srgbClr val="474747"/>
              </a:solidFill>
              <a:effectLst/>
              <a:latin typeface="Roboto" panose="02000000000000000000" pitchFamily="2" charset="0"/>
            </a:endParaRPr>
          </a:p>
          <a:p>
            <a:pPr>
              <a:lnSpc>
                <a:spcPct val="107000"/>
              </a:lnSpc>
              <a:spcAft>
                <a:spcPts val="800"/>
              </a:spcAft>
              <a:tabLst>
                <a:tab pos="1280160" algn="l"/>
              </a:tabLst>
            </a:pPr>
            <a:r>
              <a:rPr lang="en-GB" sz="1800" dirty="0">
                <a:effectLst/>
                <a:latin typeface="Arial" panose="020B0604020202020204" pitchFamily="34" charset="0"/>
                <a:ea typeface="Calibri" panose="020F0502020204030204" pitchFamily="34" charset="0"/>
                <a:cs typeface="Arial" panose="020B0604020202020204" pitchFamily="34" charset="0"/>
              </a:rPr>
              <a:t>Ok, before we get into the detail, I’m going to ask you to turn to your neighbour and ask each other: </a:t>
            </a:r>
            <a:r>
              <a:rPr lang="en-GB" sz="1800" b="1" dirty="0">
                <a:effectLst/>
                <a:latin typeface="Arial" panose="020B0604020202020204" pitchFamily="34" charset="0"/>
                <a:ea typeface="Calibri" panose="020F0502020204030204" pitchFamily="34" charset="0"/>
                <a:cs typeface="Arial" panose="020B0604020202020204" pitchFamily="34" charset="0"/>
              </a:rPr>
              <a:t>when was the last time you had a conversation about the climate crisis – and did that conversation lead you to do anything about it?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tabLst>
                <a:tab pos="1280160" algn="l"/>
              </a:tabLs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tabLst>
                <a:tab pos="1280160" algn="l"/>
              </a:tabLst>
            </a:pPr>
            <a:r>
              <a:rPr lang="en-GB" sz="1800" b="1" dirty="0">
                <a:effectLst/>
                <a:latin typeface="Arial" panose="020B0604020202020204" pitchFamily="34" charset="0"/>
                <a:ea typeface="Calibri" panose="020F0502020204030204" pitchFamily="34" charset="0"/>
                <a:cs typeface="Arial" panose="020B0604020202020204" pitchFamily="34" charset="0"/>
              </a:rPr>
              <a:t>*Give people a couple of minutes to have a conversation – this should be short and snappy and get people thinking about how regularly we actually talk about the climate crisis and it’s impacts around the world. You can ask for a couple of people to share their response.</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tabLst>
                <a:tab pos="1280160" algn="l"/>
              </a:tabLs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tabLst>
                <a:tab pos="1280160" algn="l"/>
              </a:tabLst>
            </a:pPr>
            <a:r>
              <a:rPr lang="en-GB" sz="1800" dirty="0">
                <a:effectLst/>
                <a:latin typeface="Arial" panose="020B0604020202020204" pitchFamily="34" charset="0"/>
                <a:ea typeface="Calibri" panose="020F0502020204030204" pitchFamily="34" charset="0"/>
                <a:cs typeface="Arial" panose="020B0604020202020204" pitchFamily="34" charset="0"/>
              </a:rPr>
              <a:t>We might be surprised how often or even how little we talk about the impacts of the climate crisis – at home, work or church. And  what we do (or don’t do) as a result.</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tabLst>
                <a:tab pos="1280160" algn="l"/>
              </a:tabLs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To have honest conversations about how we’ll respond to the climate crisis it’s vital that we take time to understand both the impact it is having on people living in poverty, and the opportunity we have in this critical next decade.</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*In this section you can invite guest speakers or simply use the PowerPoint slides and script to guide you through. You will also find videos to download on the Tour resources page that you can show. Look through the script and decide what will work for your event: </a:t>
            </a:r>
            <a:r>
              <a:rPr lang="en-GB" sz="1800" u="sng" dirty="0">
                <a:solidFill>
                  <a:srgbClr val="0000FF"/>
                </a:solidFill>
                <a:effectLst/>
                <a:latin typeface="Segoe UI" panose="020B0502040204020203" pitchFamily="34" charset="0"/>
                <a:ea typeface="Calibri" panose="020F0502020204030204" pitchFamily="34" charset="0"/>
                <a:cs typeface="Arial" panose="020B0604020202020204" pitchFamily="34" charset="0"/>
                <a:hlinkClick r:id="rId3" tooltip="https://caid.org.uk/tourdiy"/>
              </a:rPr>
              <a:t>https://caid.org.uk/tourDIY</a:t>
            </a:r>
            <a:endParaRPr lang="en-GB" sz="1800" u="sng" dirty="0">
              <a:solidFill>
                <a:srgbClr val="0000FF"/>
              </a:solidFill>
              <a:effectLst/>
              <a:latin typeface="Segoe UI" panose="020B0502040204020203" pitchFamily="34" charset="0"/>
              <a:ea typeface="Calibri" panose="020F0502020204030204" pitchFamily="34" charset="0"/>
              <a:cs typeface="Arial" panose="020B0604020202020204" pitchFamily="34" charset="0"/>
            </a:endParaRPr>
          </a:p>
          <a:p>
            <a:pPr>
              <a:lnSpc>
                <a:spcPct val="107000"/>
              </a:lnSpc>
              <a:spcAft>
                <a:spcPts val="800"/>
              </a:spcAft>
            </a:pPr>
            <a:endParaRPr lang="en-GB" sz="1800" u="sng" dirty="0">
              <a:solidFill>
                <a:srgbClr val="0000FF"/>
              </a:solidFill>
              <a:effectLst/>
              <a:latin typeface="Segoe UI" panose="020B0502040204020203" pitchFamily="34" charset="0"/>
              <a:ea typeface="Calibri" panose="020F0502020204030204" pitchFamily="34" charset="0"/>
              <a:cs typeface="Arial" panose="020B0604020202020204" pitchFamily="34" charset="0"/>
            </a:endParaRPr>
          </a:p>
          <a:p>
            <a:pPr>
              <a:lnSpc>
                <a:spcPct val="107000"/>
              </a:lnSpc>
              <a:spcAft>
                <a:spcPts val="800"/>
              </a:spcAft>
            </a:pPr>
            <a:endParaRPr lang="en-GB" sz="1800" u="sng" dirty="0">
              <a:solidFill>
                <a:srgbClr val="0000FF"/>
              </a:solidFill>
              <a:effectLst/>
              <a:latin typeface="Segoe UI" panose="020B0502040204020203" pitchFamily="34" charset="0"/>
              <a:ea typeface="Calibri" panose="020F0502020204030204" pitchFamily="34" charset="0"/>
              <a:cs typeface="Arial" panose="020B0604020202020204" pitchFamily="34" charset="0"/>
            </a:endParaRPr>
          </a:p>
          <a:p>
            <a:pPr marL="0" marR="0" lvl="0" indent="0" algn="l" defTabSz="914400" rtl="0" eaLnBrk="0" fontAlgn="base" latinLnBrk="0" hangingPunct="0">
              <a:lnSpc>
                <a:spcPct val="107000"/>
              </a:lnSpc>
              <a:spcBef>
                <a:spcPct val="30000"/>
              </a:spcBef>
              <a:spcAft>
                <a:spcPts val="800"/>
              </a:spcAft>
              <a:buClrTx/>
              <a:buSzTx/>
              <a:buFontTx/>
              <a:buNone/>
              <a:tabLst/>
              <a:defRPr/>
            </a:pPr>
            <a:r>
              <a:rPr lang="en-GB" sz="1800" dirty="0"/>
              <a:t>IMAGES: Left – flourishing crops in Motoko District, East Zimbabwe, Right - </a:t>
            </a:r>
            <a:r>
              <a:rPr lang="en-US" sz="1800" b="0" i="0" dirty="0" err="1">
                <a:solidFill>
                  <a:srgbClr val="474747"/>
                </a:solidFill>
                <a:effectLst/>
                <a:latin typeface="Roboto" panose="02000000000000000000" pitchFamily="2" charset="0"/>
              </a:rPr>
              <a:t>Mikuyuni</a:t>
            </a:r>
            <a:r>
              <a:rPr lang="en-US" sz="1800" b="0" i="0" dirty="0">
                <a:solidFill>
                  <a:srgbClr val="474747"/>
                </a:solidFill>
                <a:effectLst/>
                <a:latin typeface="Roboto" panose="02000000000000000000" pitchFamily="2" charset="0"/>
              </a:rPr>
              <a:t> earth dam, Kitui County, SE Kenya</a:t>
            </a:r>
          </a:p>
          <a:p>
            <a:pPr>
              <a:lnSpc>
                <a:spcPct val="107000"/>
              </a:lnSpc>
              <a:spcAft>
                <a:spcPts val="800"/>
              </a:spcAft>
            </a:pP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gn="l" fontAlgn="t"/>
            <a:endParaRPr lang="en-US" b="0" i="0" dirty="0">
              <a:solidFill>
                <a:srgbClr val="474747"/>
              </a:solidFill>
              <a:effectLst/>
              <a:latin typeface="Roboto" panose="02000000000000000000" pitchFamily="2" charset="0"/>
            </a:endParaRPr>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4</a:t>
            </a:fld>
            <a:endParaRPr lang="en-GB" altLang="en-US"/>
          </a:p>
        </p:txBody>
      </p:sp>
    </p:spTree>
    <p:extLst>
      <p:ext uri="{BB962C8B-B14F-4D97-AF65-F5344CB8AC3E}">
        <p14:creationId xmlns:p14="http://schemas.microsoft.com/office/powerpoint/2010/main" val="37901996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SCRIPT:</a:t>
            </a:r>
          </a:p>
          <a:p>
            <a:endParaRPr lang="en-GB" dirty="0"/>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*In this section you can choose how much of the script you would like to use depending on how familiar your church community are with the challenges of the climate crisis.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Here’s our challenge:</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buFont typeface="Symbol" panose="05050102010706020507" pitchFamily="18" charset="2"/>
              <a:buChar char=""/>
            </a:pPr>
            <a:r>
              <a:rPr lang="en-GB" sz="1800" dirty="0">
                <a:effectLst/>
                <a:latin typeface="Arial" panose="020B0604020202020204" pitchFamily="34" charset="0"/>
                <a:ea typeface="Calibri" panose="020F0502020204030204" pitchFamily="34" charset="0"/>
                <a:cs typeface="Arial" panose="020B0604020202020204" pitchFamily="34" charset="0"/>
              </a:rPr>
              <a:t>The world is heating up. Industrialisation, burning fossil fuels and unsustainable consumption have dangerously increased the levels of carbon dioxide in the air we breathe.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228600">
              <a:lnSpc>
                <a:spcPct val="107000"/>
              </a:lnSpc>
            </a:pPr>
            <a:r>
              <a:rPr lang="en-GB" sz="1800" b="1"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buFont typeface="Symbol" panose="05050102010706020507" pitchFamily="18" charset="2"/>
              <a:buChar char=""/>
            </a:pPr>
            <a:r>
              <a:rPr lang="en-GB" sz="1800" dirty="0">
                <a:effectLst/>
                <a:latin typeface="Arial" panose="020B0604020202020204" pitchFamily="34" charset="0"/>
                <a:ea typeface="Calibri" panose="020F0502020204030204" pitchFamily="34" charset="0"/>
                <a:cs typeface="Arial" panose="020B0604020202020204" pitchFamily="34" charset="0"/>
              </a:rPr>
              <a:t>This has led to more extreme climate events, rising sea levels and critical threats to human life. As global temperatures rise, we will continue to see communities suffer the loss and damage of increasing droughts, storms and floods.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457200">
              <a:lnSpc>
                <a:spcPct val="107000"/>
              </a:lnSpc>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buFont typeface="Symbol" panose="05050102010706020507" pitchFamily="18" charset="2"/>
              <a:buChar char=""/>
            </a:pPr>
            <a:r>
              <a:rPr lang="en-GB" sz="1800" dirty="0">
                <a:effectLst/>
                <a:latin typeface="Arial" panose="020B0604020202020204" pitchFamily="34" charset="0"/>
                <a:ea typeface="Calibri" panose="020F0502020204030204" pitchFamily="34" charset="0"/>
                <a:cs typeface="Arial" panose="020B0604020202020204" pitchFamily="34" charset="0"/>
              </a:rPr>
              <a:t>People living in poverty are the most vulnerable to these changes. They are often more reliant on the natural environment for their survival, and more likely to live in areas that are exposed to storm and flood risks and damage. Poverty also means people are often with out the means to cope when hit by climate impacts</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457200">
              <a:lnSpc>
                <a:spcPct val="107000"/>
              </a:lnSpc>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spcAft>
                <a:spcPts val="800"/>
              </a:spcAft>
              <a:buFont typeface="Symbol" panose="05050102010706020507" pitchFamily="18" charset="2"/>
              <a:buChar char=""/>
            </a:pPr>
            <a:r>
              <a:rPr lang="en-GB" sz="1800" dirty="0">
                <a:effectLst/>
                <a:latin typeface="Arial" panose="020B0604020202020204" pitchFamily="34" charset="0"/>
                <a:ea typeface="Calibri" panose="020F0502020204030204" pitchFamily="34" charset="0"/>
                <a:cs typeface="Arial" panose="020B0604020202020204" pitchFamily="34" charset="0"/>
              </a:rPr>
              <a:t>The climate crisis is driving and worsening poverty. It’s estimated that 130 million people could be pushed into extreme poverty by the climate crisis by 2030.</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buFont typeface="Symbol" panose="05050102010706020507" pitchFamily="18" charset="2"/>
              <a:buChar char=""/>
            </a:pPr>
            <a:r>
              <a:rPr lang="en-GB" sz="1800" dirty="0">
                <a:effectLst/>
                <a:latin typeface="Arial" panose="020B0604020202020204" pitchFamily="34" charset="0"/>
                <a:ea typeface="Calibri" panose="020F0502020204030204" pitchFamily="34" charset="0"/>
                <a:cs typeface="Arial" panose="020B0604020202020204" pitchFamily="34" charset="0"/>
              </a:rPr>
              <a:t>It is the great injustice of our time that those least responsible often lack what they need to adapt to or survive such extreme weather events.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457200">
              <a:lnSpc>
                <a:spcPct val="107000"/>
              </a:lnSpc>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spcAft>
                <a:spcPts val="800"/>
              </a:spcAft>
              <a:buFont typeface="Symbol" panose="05050102010706020507" pitchFamily="18" charset="2"/>
              <a:buChar char=""/>
            </a:pPr>
            <a:r>
              <a:rPr lang="en-GB" sz="1800" dirty="0">
                <a:effectLst/>
                <a:latin typeface="Arial" panose="020B0604020202020204" pitchFamily="34" charset="0"/>
                <a:ea typeface="Calibri" panose="020F0502020204030204" pitchFamily="34" charset="0"/>
                <a:cs typeface="Arial" panose="020B0604020202020204" pitchFamily="34" charset="0"/>
              </a:rPr>
              <a:t>Currently, national and global commitments to tackle the climate crisis fall short of what is required to stop the crisis.</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endParaRPr lang="en-GB" sz="1800" dirty="0">
              <a:effectLst/>
              <a:latin typeface="Calibri" panose="020F0502020204030204" pitchFamily="34" charset="0"/>
              <a:ea typeface="Calibri" panose="020F0502020204030204" pitchFamily="34" charset="0"/>
              <a:cs typeface="Arial" panose="020B0604020202020204" pitchFamily="34" charset="0"/>
            </a:endParaRPr>
          </a:p>
          <a:p>
            <a:endParaRPr lang="en-GB" b="1" dirty="0"/>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5</a:t>
            </a:fld>
            <a:endParaRPr lang="en-GB" altLang="en-US"/>
          </a:p>
        </p:txBody>
      </p:sp>
    </p:spTree>
    <p:extLst>
      <p:ext uri="{BB962C8B-B14F-4D97-AF65-F5344CB8AC3E}">
        <p14:creationId xmlns:p14="http://schemas.microsoft.com/office/powerpoint/2010/main" val="27587132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SCRIPT:</a:t>
            </a:r>
          </a:p>
          <a:p>
            <a:endParaRPr lang="en-GB" dirty="0"/>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Let’s look at an example.</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In Zimbabwe temperature rises have resulted in unpredictable rainfall and longer-lasting droughts, meaning crop production has declined.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People living in poverty in Zimbabwe are vulnerable to these changes because they are heavily reliant on rain-fed agriculture. People’s ability to grow enough food to eat increasingly hangs in the balance.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This is the reality right now. If things don’t change, the people of Zimbabwe will become even more vulnerable to changes in climate, they will struggle to earn a decent living or provide enough food for their families. It’s simply unjust.</a:t>
            </a:r>
          </a:p>
          <a:p>
            <a:pPr>
              <a:lnSpc>
                <a:spcPct val="107000"/>
              </a:lnSpc>
              <a:spcAft>
                <a:spcPts val="800"/>
              </a:spcAft>
            </a:pPr>
            <a:endParaRPr lang="en-GB" sz="18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endParaRPr lang="en-GB" sz="18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endParaRPr lang="en-GB" sz="1800" dirty="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0" fontAlgn="base" latinLnBrk="0" hangingPunct="0">
              <a:lnSpc>
                <a:spcPct val="107000"/>
              </a:lnSpc>
              <a:spcBef>
                <a:spcPct val="30000"/>
              </a:spcBef>
              <a:spcAft>
                <a:spcPts val="800"/>
              </a:spcAft>
              <a:buClrTx/>
              <a:buSzTx/>
              <a:buFontTx/>
              <a:buNone/>
              <a:tabLst/>
              <a:defRPr/>
            </a:pPr>
            <a:r>
              <a:rPr lang="en-GB" sz="1800" dirty="0"/>
              <a:t>IMAGE: an illustration of the map of Africa with Zimbabwe highlighted in red; An image of people walking through a field during drought in North Eastern Zimbabwe</a:t>
            </a:r>
          </a:p>
          <a:p>
            <a:pPr>
              <a:lnSpc>
                <a:spcPct val="107000"/>
              </a:lnSpc>
              <a:spcAft>
                <a:spcPts val="800"/>
              </a:spcAft>
            </a:pPr>
            <a:endParaRPr lang="en-GB" sz="18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6</a:t>
            </a:fld>
            <a:endParaRPr lang="en-GB" altLang="en-US"/>
          </a:p>
        </p:txBody>
      </p:sp>
    </p:spTree>
    <p:extLst>
      <p:ext uri="{BB962C8B-B14F-4D97-AF65-F5344CB8AC3E}">
        <p14:creationId xmlns:p14="http://schemas.microsoft.com/office/powerpoint/2010/main" val="42127781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474747"/>
                </a:solidFill>
                <a:effectLst/>
                <a:latin typeface="Roboto" panose="02000000000000000000" pitchFamily="2" charset="0"/>
              </a:rPr>
              <a:t>SCRIPT:</a:t>
            </a:r>
          </a:p>
          <a:p>
            <a:endParaRPr lang="en-US" b="0" i="0" dirty="0">
              <a:solidFill>
                <a:srgbClr val="474747"/>
              </a:solidFill>
              <a:effectLst/>
              <a:latin typeface="Roboto" panose="02000000000000000000" pitchFamily="2"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Agnes </a:t>
            </a:r>
            <a:r>
              <a:rPr lang="en-GB" sz="1800" dirty="0" err="1">
                <a:effectLst/>
                <a:latin typeface="Arial" panose="020B0604020202020204" pitchFamily="34" charset="0"/>
                <a:ea typeface="Calibri" panose="020F0502020204030204" pitchFamily="34" charset="0"/>
                <a:cs typeface="Arial" panose="020B0604020202020204" pitchFamily="34" charset="0"/>
              </a:rPr>
              <a:t>Machona</a:t>
            </a:r>
            <a:r>
              <a:rPr lang="en-GB" sz="1800" dirty="0">
                <a:effectLst/>
                <a:latin typeface="Arial" panose="020B0604020202020204" pitchFamily="34" charset="0"/>
                <a:ea typeface="Calibri" panose="020F0502020204030204" pitchFamily="34" charset="0"/>
                <a:cs typeface="Arial" panose="020B0604020202020204" pitchFamily="34" charset="0"/>
              </a:rPr>
              <a:t> lives in north-east Zimbabwe. She reflects on the impact of the crisis where she lives.</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*Read Agnes’ quote from the slide</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 </a:t>
            </a:r>
          </a:p>
          <a:p>
            <a:pPr>
              <a:lnSpc>
                <a:spcPct val="107000"/>
              </a:lnSpc>
              <a:spcAft>
                <a:spcPts val="800"/>
              </a:spcAft>
            </a:pPr>
            <a:endParaRPr lang="en-GB" sz="1800" b="1"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endParaRPr lang="en-GB" sz="1800" b="1"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endParaRPr lang="en-GB" sz="1800" b="1" dirty="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0" fontAlgn="base" latinLnBrk="0" hangingPunct="0">
              <a:lnSpc>
                <a:spcPct val="107000"/>
              </a:lnSpc>
              <a:spcBef>
                <a:spcPct val="30000"/>
              </a:spcBef>
              <a:spcAft>
                <a:spcPts val="800"/>
              </a:spcAft>
              <a:buClrTx/>
              <a:buSzTx/>
              <a:buFontTx/>
              <a:buNone/>
              <a:tabLst/>
              <a:defRPr/>
            </a:pPr>
            <a:r>
              <a:rPr lang="en-GB" sz="1800" dirty="0"/>
              <a:t>IMAGE: Agnes </a:t>
            </a:r>
            <a:r>
              <a:rPr lang="en-GB" sz="1800" dirty="0" err="1"/>
              <a:t>Machona</a:t>
            </a:r>
            <a:r>
              <a:rPr lang="en-GB" sz="1800" dirty="0"/>
              <a:t>, harvesting resurrection bush tea near </a:t>
            </a:r>
            <a:r>
              <a:rPr lang="en-US" sz="1800" b="0" i="0" dirty="0" err="1">
                <a:solidFill>
                  <a:srgbClr val="474747"/>
                </a:solidFill>
                <a:effectLst/>
                <a:latin typeface="Roboto" panose="02000000000000000000" pitchFamily="2" charset="0"/>
              </a:rPr>
              <a:t>Chigumira</a:t>
            </a:r>
            <a:r>
              <a:rPr lang="en-US" sz="1800" b="0" i="0" dirty="0">
                <a:solidFill>
                  <a:srgbClr val="474747"/>
                </a:solidFill>
                <a:effectLst/>
                <a:latin typeface="Roboto" panose="02000000000000000000" pitchFamily="2" charset="0"/>
              </a:rPr>
              <a:t> village, Ward 8 of </a:t>
            </a:r>
            <a:r>
              <a:rPr lang="en-US" sz="1800" b="0" i="0" dirty="0" err="1">
                <a:solidFill>
                  <a:srgbClr val="474747"/>
                </a:solidFill>
                <a:effectLst/>
                <a:latin typeface="Roboto" panose="02000000000000000000" pitchFamily="2" charset="0"/>
              </a:rPr>
              <a:t>Mutoko</a:t>
            </a:r>
            <a:r>
              <a:rPr lang="en-US" sz="1800" b="0" i="0" dirty="0">
                <a:solidFill>
                  <a:srgbClr val="474747"/>
                </a:solidFill>
                <a:effectLst/>
                <a:latin typeface="Roboto" panose="02000000000000000000" pitchFamily="2" charset="0"/>
              </a:rPr>
              <a:t> district, Mashonaland East Province of </a:t>
            </a:r>
            <a:r>
              <a:rPr lang="en-US" sz="1800" b="0" i="0" dirty="0">
                <a:solidFill>
                  <a:srgbClr val="000000"/>
                </a:solidFill>
                <a:effectLst/>
                <a:latin typeface="Roboto" panose="02000000000000000000" pitchFamily="2" charset="0"/>
              </a:rPr>
              <a:t>Zimbabw</a:t>
            </a:r>
            <a:r>
              <a:rPr lang="en-US" sz="1800" b="0" i="0" dirty="0">
                <a:solidFill>
                  <a:srgbClr val="474747"/>
                </a:solidFill>
                <a:effectLst/>
                <a:latin typeface="Roboto" panose="02000000000000000000" pitchFamily="2" charset="0"/>
              </a:rPr>
              <a:t>e. </a:t>
            </a:r>
            <a:r>
              <a:rPr lang="en-GB" sz="1800" dirty="0">
                <a:effectLst/>
                <a:latin typeface="Arial" panose="020B0604020202020204" pitchFamily="34" charset="0"/>
                <a:ea typeface="Calibri" panose="020F0502020204030204" pitchFamily="34" charset="0"/>
              </a:rPr>
              <a:t>Agnes has worked with Christian Aid partner BRACT to improve access to water and reliable agriculture in her district.</a:t>
            </a:r>
            <a:endParaRPr lang="en-US" sz="1800" b="0" i="0" dirty="0">
              <a:solidFill>
                <a:srgbClr val="474747"/>
              </a:solidFill>
              <a:effectLst/>
              <a:latin typeface="Roboto" panose="02000000000000000000" pitchFamily="2" charset="0"/>
            </a:endParaRPr>
          </a:p>
          <a:p>
            <a:pPr>
              <a:lnSpc>
                <a:spcPct val="107000"/>
              </a:lnSpc>
              <a:spcAft>
                <a:spcPts val="800"/>
              </a:spcAft>
            </a:pPr>
            <a:endParaRPr lang="en-GB" sz="18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7</a:t>
            </a:fld>
            <a:endParaRPr lang="en-GB" altLang="en-US"/>
          </a:p>
        </p:txBody>
      </p:sp>
    </p:spTree>
    <p:extLst>
      <p:ext uri="{BB962C8B-B14F-4D97-AF65-F5344CB8AC3E}">
        <p14:creationId xmlns:p14="http://schemas.microsoft.com/office/powerpoint/2010/main" val="26312534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SCRIPT:</a:t>
            </a:r>
          </a:p>
          <a:p>
            <a:endParaRPr lang="en-GB" dirty="0"/>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Reflecting on Zimbabwe as an example, we have the opportunity to dig a bit deeper and ask ourselves why these things are happening around the world in the first place.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We have to get to the root causes of the interlinked problems of poverty and the climate crisis. Only then can we together be part of rooting the problems out in the long term.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8</a:t>
            </a:fld>
            <a:endParaRPr lang="en-GB" altLang="en-US"/>
          </a:p>
        </p:txBody>
      </p:sp>
    </p:spTree>
    <p:extLst>
      <p:ext uri="{BB962C8B-B14F-4D97-AF65-F5344CB8AC3E}">
        <p14:creationId xmlns:p14="http://schemas.microsoft.com/office/powerpoint/2010/main" val="39330142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SCRIPT: </a:t>
            </a:r>
          </a:p>
          <a:p>
            <a:pPr>
              <a:lnSpc>
                <a:spcPct val="107000"/>
              </a:lnSpc>
              <a:spcAft>
                <a:spcPts val="800"/>
              </a:spcAft>
            </a:pPr>
            <a:endParaRPr lang="en-GB" sz="18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Let’s read this quote from Alton Bell, who helps us reflect on the root causes.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Calibri" panose="020F0502020204030204" pitchFamily="34" charset="0"/>
                <a:ea typeface="Calibri" panose="020F0502020204030204" pitchFamily="34" charset="0"/>
                <a:cs typeface="Arial" panose="020B0604020202020204" pitchFamily="34" charset="0"/>
              </a:rPr>
              <a:t> </a:t>
            </a: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*Read the quote from Alton Bell – this runs over slides 9 and 10</a:t>
            </a:r>
          </a:p>
          <a:p>
            <a:pPr>
              <a:lnSpc>
                <a:spcPct val="107000"/>
              </a:lnSpc>
              <a:spcAft>
                <a:spcPts val="800"/>
              </a:spcAft>
            </a:pPr>
            <a:endParaRPr lang="en-GB" sz="1800" b="1"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endParaRPr lang="en-GB" sz="18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9</a:t>
            </a:fld>
            <a:endParaRPr lang="en-GB" altLang="en-US"/>
          </a:p>
        </p:txBody>
      </p:sp>
    </p:spTree>
    <p:extLst>
      <p:ext uri="{BB962C8B-B14F-4D97-AF65-F5344CB8AC3E}">
        <p14:creationId xmlns:p14="http://schemas.microsoft.com/office/powerpoint/2010/main" val="16046285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0.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text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9AF645-3B47-784D-A360-965741BFCB8F}"/>
              </a:ext>
            </a:extLst>
          </p:cNvPr>
          <p:cNvSpPr>
            <a:spLocks noGrp="1"/>
          </p:cNvSpPr>
          <p:nvPr>
            <p:ph type="title" hasCustomPrompt="1"/>
          </p:nvPr>
        </p:nvSpPr>
        <p:spPr>
          <a:xfrm>
            <a:off x="1160165" y="620688"/>
            <a:ext cx="6823670" cy="4824536"/>
          </a:xfrm>
        </p:spPr>
        <p:txBody>
          <a:bodyPr/>
          <a:lstStyle>
            <a:lvl1pPr>
              <a:defRPr b="1" i="0">
                <a:solidFill>
                  <a:srgbClr val="EA1017"/>
                </a:solidFill>
                <a:latin typeface="Arial" panose="020B0604020202020204" pitchFamily="34" charset="0"/>
                <a:cs typeface="Arial" panose="020B0604020202020204" pitchFamily="34" charset="0"/>
              </a:defRPr>
            </a:lvl1pPr>
          </a:lstStyle>
          <a:p>
            <a:r>
              <a:rPr lang="en-GB"/>
              <a:t>Short title goes here</a:t>
            </a:r>
            <a:endParaRPr lang="en-US"/>
          </a:p>
        </p:txBody>
      </p:sp>
    </p:spTree>
    <p:extLst>
      <p:ext uri="{BB962C8B-B14F-4D97-AF65-F5344CB8AC3E}">
        <p14:creationId xmlns:p14="http://schemas.microsoft.com/office/powerpoint/2010/main" val="6089528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age Slide 5">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A7E7DD47-B7A4-304C-866E-53FA59FC7E71}"/>
              </a:ext>
            </a:extLst>
          </p:cNvPr>
          <p:cNvSpPr>
            <a:spLocks noGrp="1"/>
          </p:cNvSpPr>
          <p:nvPr>
            <p:ph type="body" sz="quarter" idx="11" hasCustomPrompt="1"/>
          </p:nvPr>
        </p:nvSpPr>
        <p:spPr>
          <a:xfrm>
            <a:off x="6602984" y="3801624"/>
            <a:ext cx="2303908" cy="1206500"/>
          </a:xfrm>
        </p:spPr>
        <p:txBody>
          <a:bodyPr/>
          <a:lstStyle/>
          <a:p>
            <a:pPr lvl="0"/>
            <a:r>
              <a:rPr lang="en-GB"/>
              <a:t>Caption text can go here. Just a short one of about 15 words or so. </a:t>
            </a:r>
          </a:p>
        </p:txBody>
      </p:sp>
      <p:sp>
        <p:nvSpPr>
          <p:cNvPr id="6" name="Picture Placeholder 5">
            <a:extLst>
              <a:ext uri="{FF2B5EF4-FFF2-40B4-BE49-F238E27FC236}">
                <a16:creationId xmlns:a16="http://schemas.microsoft.com/office/drawing/2014/main" id="{E1F115BE-32C2-1F4D-9899-AC89E2D77969}"/>
              </a:ext>
            </a:extLst>
          </p:cNvPr>
          <p:cNvSpPr>
            <a:spLocks noGrp="1"/>
          </p:cNvSpPr>
          <p:nvPr>
            <p:ph type="pic" sz="quarter" idx="12" hasCustomPrompt="1"/>
          </p:nvPr>
        </p:nvSpPr>
        <p:spPr>
          <a:xfrm>
            <a:off x="588963" y="1349375"/>
            <a:ext cx="5927725" cy="3659188"/>
          </a:xfrm>
        </p:spPr>
        <p:txBody>
          <a:bodyPr anchor="ctr"/>
          <a:lstStyle>
            <a:lvl1pPr marL="0" marR="0" indent="0" algn="l" defTabSz="914400" rtl="0" eaLnBrk="1" fontAlgn="base" latinLnBrk="0" hangingPunct="1">
              <a:lnSpc>
                <a:spcPct val="100000"/>
              </a:lnSpc>
              <a:spcBef>
                <a:spcPct val="20000"/>
              </a:spcBef>
              <a:spcAft>
                <a:spcPct val="0"/>
              </a:spcAft>
              <a:buClr>
                <a:srgbClr val="FF0000"/>
              </a:buClr>
              <a:buSzTx/>
              <a:buFontTx/>
              <a:buNone/>
              <a:tabLst/>
              <a:defRPr/>
            </a:lvl1pPr>
          </a:lstStyle>
          <a:p>
            <a:pPr marL="0" marR="0" lvl="0" indent="0" algn="ctr" defTabSz="914400" rtl="0" eaLnBrk="1" fontAlgn="base" latinLnBrk="0" hangingPunct="1">
              <a:lnSpc>
                <a:spcPct val="100000"/>
              </a:lnSpc>
              <a:spcBef>
                <a:spcPct val="20000"/>
              </a:spcBef>
              <a:spcAft>
                <a:spcPct val="0"/>
              </a:spcAft>
              <a:buClr>
                <a:srgbClr val="FF0000"/>
              </a:buClr>
              <a:buSzTx/>
              <a:buFontTx/>
              <a:buNone/>
              <a:tabLst/>
              <a:defRPr/>
            </a:pPr>
            <a:r>
              <a:rPr lang="en-US"/>
              <a:t>Click on picture icon to insert photo</a:t>
            </a:r>
          </a:p>
          <a:p>
            <a:endParaRPr lang="en-US"/>
          </a:p>
          <a:p>
            <a:endParaRPr lang="en-US"/>
          </a:p>
        </p:txBody>
      </p:sp>
      <p:sp>
        <p:nvSpPr>
          <p:cNvPr id="7" name="Slide Number Placeholder 6">
            <a:extLst>
              <a:ext uri="{FF2B5EF4-FFF2-40B4-BE49-F238E27FC236}">
                <a16:creationId xmlns:a16="http://schemas.microsoft.com/office/drawing/2014/main" id="{3055382E-5DBE-AB4F-8D10-287BF4B00949}"/>
              </a:ext>
            </a:extLst>
          </p:cNvPr>
          <p:cNvSpPr>
            <a:spLocks noGrp="1" noChangeArrowheads="1"/>
          </p:cNvSpPr>
          <p:nvPr>
            <p:ph type="sldNum" sz="quarter" idx="13"/>
          </p:nvPr>
        </p:nvSpPr>
        <p:spPr>
          <a:xfrm>
            <a:off x="7884368" y="6349913"/>
            <a:ext cx="1079500" cy="485775"/>
          </a:xfrm>
          <a:prstGeom prst="rect">
            <a:avLst/>
          </a:prstGeom>
          <a:ln/>
        </p:spPr>
        <p:txBody>
          <a:bodyPr/>
          <a:lstStyle>
            <a:lvl1pPr>
              <a:defRPr>
                <a:solidFill>
                  <a:schemeClr val="bg1"/>
                </a:solidFill>
              </a:defRPr>
            </a:lvl1pPr>
          </a:lstStyle>
          <a:p>
            <a:pPr>
              <a:defRPr/>
            </a:pPr>
            <a:fld id="{E31A3992-5B00-0A42-93B4-D0E70D851268}" type="slidenum">
              <a:rPr lang="en-GB" altLang="en-US" smtClean="0"/>
              <a:pPr>
                <a:defRPr/>
              </a:pPr>
              <a:t>‹#›</a:t>
            </a:fld>
            <a:endParaRPr lang="en-GB" altLang="en-US"/>
          </a:p>
        </p:txBody>
      </p:sp>
      <p:sp>
        <p:nvSpPr>
          <p:cNvPr id="9" name="Title Placeholder 9">
            <a:extLst>
              <a:ext uri="{FF2B5EF4-FFF2-40B4-BE49-F238E27FC236}">
                <a16:creationId xmlns:a16="http://schemas.microsoft.com/office/drawing/2014/main" id="{9EA94505-B008-B745-85BA-69C41BB4EA70}"/>
              </a:ext>
            </a:extLst>
          </p:cNvPr>
          <p:cNvSpPr>
            <a:spLocks noGrp="1"/>
          </p:cNvSpPr>
          <p:nvPr>
            <p:ph type="title" hasCustomPrompt="1"/>
          </p:nvPr>
        </p:nvSpPr>
        <p:spPr>
          <a:xfrm>
            <a:off x="573732" y="365125"/>
            <a:ext cx="7886700" cy="759619"/>
          </a:xfrm>
          <a:prstGeom prst="rect">
            <a:avLst/>
          </a:prstGeom>
        </p:spPr>
        <p:txBody>
          <a:bodyPr vert="horz" lIns="91440" tIns="45720" rIns="91440" bIns="45720" rtlCol="0" anchor="t">
            <a:noAutofit/>
          </a:bodyPr>
          <a:lstStyle>
            <a:lvl1pPr algn="l">
              <a:defRPr/>
            </a:lvl1pPr>
          </a:lstStyle>
          <a:p>
            <a:r>
              <a:rPr lang="en-GB"/>
              <a:t>One photo</a:t>
            </a:r>
            <a:endParaRPr lang="en-US"/>
          </a:p>
        </p:txBody>
      </p:sp>
    </p:spTree>
    <p:extLst>
      <p:ext uri="{BB962C8B-B14F-4D97-AF65-F5344CB8AC3E}">
        <p14:creationId xmlns:p14="http://schemas.microsoft.com/office/powerpoint/2010/main" val="31434554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 Slide 6">
    <p:spTree>
      <p:nvGrpSpPr>
        <p:cNvPr id="1" name=""/>
        <p:cNvGrpSpPr/>
        <p:nvPr/>
      </p:nvGrpSpPr>
      <p:grpSpPr>
        <a:xfrm>
          <a:off x="0" y="0"/>
          <a:ext cx="0" cy="0"/>
          <a:chOff x="0" y="0"/>
          <a:chExt cx="0" cy="0"/>
        </a:xfrm>
      </p:grpSpPr>
      <p:sp>
        <p:nvSpPr>
          <p:cNvPr id="14" name="Text Placeholder 16">
            <a:extLst>
              <a:ext uri="{FF2B5EF4-FFF2-40B4-BE49-F238E27FC236}">
                <a16:creationId xmlns:a16="http://schemas.microsoft.com/office/drawing/2014/main" id="{773A790D-9499-F54E-A3AB-CB1B713F64BB}"/>
              </a:ext>
            </a:extLst>
          </p:cNvPr>
          <p:cNvSpPr>
            <a:spLocks noGrp="1"/>
          </p:cNvSpPr>
          <p:nvPr>
            <p:ph type="body" sz="quarter" idx="11" hasCustomPrompt="1"/>
          </p:nvPr>
        </p:nvSpPr>
        <p:spPr>
          <a:xfrm>
            <a:off x="6410251" y="3874243"/>
            <a:ext cx="2303908" cy="1206500"/>
          </a:xfrm>
        </p:spPr>
        <p:txBody>
          <a:bodyPr/>
          <a:lstStyle/>
          <a:p>
            <a:pPr lvl="0"/>
            <a:r>
              <a:rPr lang="en-GB"/>
              <a:t>Caption text can go here. Just a short one of about 15 words or so. </a:t>
            </a:r>
          </a:p>
        </p:txBody>
      </p:sp>
      <p:sp>
        <p:nvSpPr>
          <p:cNvPr id="4" name="Picture Placeholder 3">
            <a:extLst>
              <a:ext uri="{FF2B5EF4-FFF2-40B4-BE49-F238E27FC236}">
                <a16:creationId xmlns:a16="http://schemas.microsoft.com/office/drawing/2014/main" id="{AB86033A-8847-7A40-9E1C-B8DDF48CCB82}"/>
              </a:ext>
            </a:extLst>
          </p:cNvPr>
          <p:cNvSpPr>
            <a:spLocks noGrp="1"/>
          </p:cNvSpPr>
          <p:nvPr>
            <p:ph type="pic" sz="quarter" idx="12" hasCustomPrompt="1"/>
          </p:nvPr>
        </p:nvSpPr>
        <p:spPr>
          <a:xfrm>
            <a:off x="660673" y="1300754"/>
            <a:ext cx="2543175" cy="3795713"/>
          </a:xfrm>
        </p:spPr>
        <p:txBody>
          <a:bodyPr anchor="ctr"/>
          <a:lstStyle>
            <a:lvl1pPr algn="ctr">
              <a:defRPr/>
            </a:lvl1pPr>
          </a:lstStyle>
          <a:p>
            <a:r>
              <a:rPr lang="en-US"/>
              <a:t>Click on picture icon to insert photo</a:t>
            </a:r>
          </a:p>
          <a:p>
            <a:endParaRPr lang="en-US"/>
          </a:p>
          <a:p>
            <a:endParaRPr lang="en-US"/>
          </a:p>
        </p:txBody>
      </p:sp>
      <p:sp>
        <p:nvSpPr>
          <p:cNvPr id="7" name="Picture Placeholder 6">
            <a:extLst>
              <a:ext uri="{FF2B5EF4-FFF2-40B4-BE49-F238E27FC236}">
                <a16:creationId xmlns:a16="http://schemas.microsoft.com/office/drawing/2014/main" id="{92041993-15D8-EA4F-B34F-A7343CD9DF0B}"/>
              </a:ext>
            </a:extLst>
          </p:cNvPr>
          <p:cNvSpPr>
            <a:spLocks noGrp="1"/>
          </p:cNvSpPr>
          <p:nvPr>
            <p:ph type="pic" sz="quarter" idx="13"/>
          </p:nvPr>
        </p:nvSpPr>
        <p:spPr>
          <a:xfrm>
            <a:off x="3456360" y="1300754"/>
            <a:ext cx="2508250" cy="3811588"/>
          </a:xfrm>
        </p:spPr>
        <p:txBody>
          <a:bodyPr anchor="ctr"/>
          <a:lstStyle>
            <a:lvl1pPr marL="0" marR="0" indent="0" algn="ctr" defTabSz="914400" rtl="0" eaLnBrk="1" fontAlgn="base" latinLnBrk="0" hangingPunct="1">
              <a:lnSpc>
                <a:spcPct val="100000"/>
              </a:lnSpc>
              <a:spcBef>
                <a:spcPct val="20000"/>
              </a:spcBef>
              <a:spcAft>
                <a:spcPct val="0"/>
              </a:spcAft>
              <a:buClr>
                <a:srgbClr val="FF0000"/>
              </a:buClr>
              <a:buSzTx/>
              <a:buFontTx/>
              <a:buNone/>
              <a:tabLst/>
              <a:defRPr/>
            </a:lvl1pPr>
          </a:lstStyle>
          <a:p>
            <a:pPr marL="0" marR="0" lvl="0" indent="0" algn="ctr" defTabSz="914400" rtl="0" eaLnBrk="1" fontAlgn="base" latinLnBrk="0" hangingPunct="1">
              <a:lnSpc>
                <a:spcPct val="100000"/>
              </a:lnSpc>
              <a:spcBef>
                <a:spcPct val="20000"/>
              </a:spcBef>
              <a:spcAft>
                <a:spcPct val="0"/>
              </a:spcAft>
              <a:buClr>
                <a:srgbClr val="FF0000"/>
              </a:buClr>
              <a:buSzTx/>
              <a:buFontTx/>
              <a:buNone/>
              <a:tabLst/>
              <a:defRPr/>
            </a:pPr>
            <a:endParaRPr lang="en-US"/>
          </a:p>
          <a:p>
            <a:pPr marL="0" marR="0" lvl="0" indent="0" algn="ctr" defTabSz="914400" rtl="0" eaLnBrk="1" fontAlgn="base" latinLnBrk="0" hangingPunct="1">
              <a:lnSpc>
                <a:spcPct val="100000"/>
              </a:lnSpc>
              <a:spcBef>
                <a:spcPct val="20000"/>
              </a:spcBef>
              <a:spcAft>
                <a:spcPct val="0"/>
              </a:spcAft>
              <a:buClr>
                <a:srgbClr val="FF0000"/>
              </a:buClr>
              <a:buSzTx/>
              <a:buFontTx/>
              <a:buNone/>
              <a:tabLst/>
              <a:defRPr/>
            </a:pPr>
            <a:r>
              <a:rPr lang="en-US"/>
              <a:t>Click on picture icon to insert photo</a:t>
            </a:r>
          </a:p>
          <a:p>
            <a:endParaRPr lang="en-US"/>
          </a:p>
          <a:p>
            <a:endParaRPr lang="en-US"/>
          </a:p>
          <a:p>
            <a:endParaRPr lang="en-US"/>
          </a:p>
        </p:txBody>
      </p:sp>
      <p:sp>
        <p:nvSpPr>
          <p:cNvPr id="8" name="Rectangle 6">
            <a:extLst>
              <a:ext uri="{FF2B5EF4-FFF2-40B4-BE49-F238E27FC236}">
                <a16:creationId xmlns:a16="http://schemas.microsoft.com/office/drawing/2014/main" id="{D0BFB4EC-52AB-3A40-A8D5-761FDD1CE061}"/>
              </a:ext>
            </a:extLst>
          </p:cNvPr>
          <p:cNvSpPr>
            <a:spLocks noGrp="1" noChangeArrowheads="1"/>
          </p:cNvSpPr>
          <p:nvPr>
            <p:ph type="sldNum" sz="quarter" idx="14"/>
          </p:nvPr>
        </p:nvSpPr>
        <p:spPr>
          <a:xfrm>
            <a:off x="7884368" y="6349913"/>
            <a:ext cx="1079500" cy="485775"/>
          </a:xfrm>
          <a:prstGeom prst="rect">
            <a:avLst/>
          </a:prstGeom>
          <a:ln/>
        </p:spPr>
        <p:txBody>
          <a:bodyPr/>
          <a:lstStyle>
            <a:lvl1pPr>
              <a:defRPr>
                <a:solidFill>
                  <a:schemeClr val="bg1"/>
                </a:solidFill>
              </a:defRPr>
            </a:lvl1pPr>
          </a:lstStyle>
          <a:p>
            <a:pPr>
              <a:defRPr/>
            </a:pPr>
            <a:fld id="{E31A3992-5B00-0A42-93B4-D0E70D851268}" type="slidenum">
              <a:rPr lang="en-GB" altLang="en-US" smtClean="0"/>
              <a:pPr>
                <a:defRPr/>
              </a:pPr>
              <a:t>‹#›</a:t>
            </a:fld>
            <a:endParaRPr lang="en-GB" altLang="en-US"/>
          </a:p>
        </p:txBody>
      </p:sp>
      <p:sp>
        <p:nvSpPr>
          <p:cNvPr id="11" name="Title Placeholder 9">
            <a:extLst>
              <a:ext uri="{FF2B5EF4-FFF2-40B4-BE49-F238E27FC236}">
                <a16:creationId xmlns:a16="http://schemas.microsoft.com/office/drawing/2014/main" id="{C8A10E32-95F3-8044-BB20-B512B79FCDA5}"/>
              </a:ext>
            </a:extLst>
          </p:cNvPr>
          <p:cNvSpPr>
            <a:spLocks noGrp="1"/>
          </p:cNvSpPr>
          <p:nvPr>
            <p:ph type="title" hasCustomPrompt="1"/>
          </p:nvPr>
        </p:nvSpPr>
        <p:spPr>
          <a:xfrm>
            <a:off x="628650" y="365125"/>
            <a:ext cx="7886700" cy="759619"/>
          </a:xfrm>
          <a:prstGeom prst="rect">
            <a:avLst/>
          </a:prstGeom>
        </p:spPr>
        <p:txBody>
          <a:bodyPr vert="horz" lIns="91440" tIns="45720" rIns="91440" bIns="45720" rtlCol="0" anchor="t">
            <a:noAutofit/>
          </a:bodyPr>
          <a:lstStyle/>
          <a:p>
            <a:r>
              <a:rPr lang="en-GB"/>
              <a:t>Two photos</a:t>
            </a:r>
            <a:endParaRPr lang="en-US"/>
          </a:p>
        </p:txBody>
      </p:sp>
    </p:spTree>
    <p:extLst>
      <p:ext uri="{BB962C8B-B14F-4D97-AF65-F5344CB8AC3E}">
        <p14:creationId xmlns:p14="http://schemas.microsoft.com/office/powerpoint/2010/main" val="7248804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Video Sl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F8FB03-A776-1D4A-963C-8EA3430FA136}"/>
              </a:ext>
            </a:extLst>
          </p:cNvPr>
          <p:cNvSpPr>
            <a:spLocks noGrp="1"/>
          </p:cNvSpPr>
          <p:nvPr>
            <p:ph type="title" hasCustomPrompt="1"/>
          </p:nvPr>
        </p:nvSpPr>
        <p:spPr/>
        <p:txBody>
          <a:bodyPr/>
          <a:lstStyle/>
          <a:p>
            <a:r>
              <a:rPr lang="en-GB"/>
              <a:t>Video </a:t>
            </a:r>
            <a:endParaRPr lang="en-US"/>
          </a:p>
        </p:txBody>
      </p:sp>
      <p:sp>
        <p:nvSpPr>
          <p:cNvPr id="5" name="Media Placeholder 4">
            <a:extLst>
              <a:ext uri="{FF2B5EF4-FFF2-40B4-BE49-F238E27FC236}">
                <a16:creationId xmlns:a16="http://schemas.microsoft.com/office/drawing/2014/main" id="{4C2DAD14-1745-5848-B6B4-BEFBF1ECD06E}"/>
              </a:ext>
            </a:extLst>
          </p:cNvPr>
          <p:cNvSpPr>
            <a:spLocks noGrp="1"/>
          </p:cNvSpPr>
          <p:nvPr>
            <p:ph type="media" sz="quarter" idx="11" hasCustomPrompt="1"/>
          </p:nvPr>
        </p:nvSpPr>
        <p:spPr>
          <a:xfrm>
            <a:off x="628650" y="1341438"/>
            <a:ext cx="7886700" cy="3959225"/>
          </a:xfrm>
        </p:spPr>
        <p:txBody>
          <a:bodyPr anchor="ctr"/>
          <a:lstStyle>
            <a:lvl1pPr algn="ctr">
              <a:defRPr/>
            </a:lvl1pPr>
          </a:lstStyle>
          <a:p>
            <a:r>
              <a:rPr lang="en-US"/>
              <a:t>Insert video here </a:t>
            </a:r>
          </a:p>
        </p:txBody>
      </p:sp>
      <p:sp>
        <p:nvSpPr>
          <p:cNvPr id="6" name="Rectangle 6">
            <a:extLst>
              <a:ext uri="{FF2B5EF4-FFF2-40B4-BE49-F238E27FC236}">
                <a16:creationId xmlns:a16="http://schemas.microsoft.com/office/drawing/2014/main" id="{8A95F68D-E58C-2541-A8F7-79FE0F959D9F}"/>
              </a:ext>
            </a:extLst>
          </p:cNvPr>
          <p:cNvSpPr>
            <a:spLocks noGrp="1" noChangeArrowheads="1"/>
          </p:cNvSpPr>
          <p:nvPr>
            <p:ph type="sldNum" sz="quarter" idx="14"/>
          </p:nvPr>
        </p:nvSpPr>
        <p:spPr>
          <a:xfrm>
            <a:off x="7884368" y="6349913"/>
            <a:ext cx="1079500" cy="485775"/>
          </a:xfrm>
          <a:prstGeom prst="rect">
            <a:avLst/>
          </a:prstGeom>
          <a:ln/>
        </p:spPr>
        <p:txBody>
          <a:bodyPr/>
          <a:lstStyle>
            <a:lvl1pPr>
              <a:defRPr>
                <a:solidFill>
                  <a:schemeClr val="bg1"/>
                </a:solidFill>
              </a:defRPr>
            </a:lvl1pPr>
          </a:lstStyle>
          <a:p>
            <a:pPr>
              <a:defRPr/>
            </a:pPr>
            <a:fld id="{E31A3992-5B00-0A42-93B4-D0E70D851268}" type="slidenum">
              <a:rPr lang="en-GB" altLang="en-US" smtClean="0"/>
              <a:pPr>
                <a:defRPr/>
              </a:pPr>
              <a:t>‹#›</a:t>
            </a:fld>
            <a:endParaRPr lang="en-GB" altLang="en-US"/>
          </a:p>
        </p:txBody>
      </p:sp>
    </p:spTree>
    <p:extLst>
      <p:ext uri="{BB962C8B-B14F-4D97-AF65-F5344CB8AC3E}">
        <p14:creationId xmlns:p14="http://schemas.microsoft.com/office/powerpoint/2010/main" val="26418975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mage Slide 1">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A2EA9252-D54C-DE43-93DE-3F956E756E94}"/>
              </a:ext>
            </a:extLst>
          </p:cNvPr>
          <p:cNvSpPr>
            <a:spLocks noGrp="1"/>
          </p:cNvSpPr>
          <p:nvPr>
            <p:ph type="body" sz="quarter" idx="11" hasCustomPrompt="1"/>
          </p:nvPr>
        </p:nvSpPr>
        <p:spPr>
          <a:xfrm>
            <a:off x="539750" y="1341438"/>
            <a:ext cx="3744913" cy="3959225"/>
          </a:xfrm>
        </p:spPr>
        <p:txBody>
          <a:bodyPr/>
          <a:lstStyle>
            <a:lvl1pPr>
              <a:defRPr b="1"/>
            </a:lvl1pPr>
          </a:lstStyle>
          <a:p>
            <a:pPr lvl="0"/>
            <a:r>
              <a:rPr lang="en-US"/>
              <a:t>‘This could be a pull quote from the person in the photo. ‘Because of climate change and drought, I worry a lot about food’ Quote attribution here in this style</a:t>
            </a:r>
          </a:p>
        </p:txBody>
      </p:sp>
      <p:sp>
        <p:nvSpPr>
          <p:cNvPr id="4" name="Picture Placeholder 3">
            <a:extLst>
              <a:ext uri="{FF2B5EF4-FFF2-40B4-BE49-F238E27FC236}">
                <a16:creationId xmlns:a16="http://schemas.microsoft.com/office/drawing/2014/main" id="{2D263CD8-A5EF-6740-8FC8-5E905C12D11F}"/>
              </a:ext>
            </a:extLst>
          </p:cNvPr>
          <p:cNvSpPr>
            <a:spLocks noGrp="1"/>
          </p:cNvSpPr>
          <p:nvPr>
            <p:ph type="pic" sz="quarter" idx="12" hasCustomPrompt="1"/>
          </p:nvPr>
        </p:nvSpPr>
        <p:spPr>
          <a:xfrm>
            <a:off x="4484216" y="1341437"/>
            <a:ext cx="4067175" cy="4390801"/>
          </a:xfrm>
        </p:spPr>
        <p:txBody>
          <a:bodyPr anchor="ctr"/>
          <a:lstStyle>
            <a:lvl1pPr marL="0" marR="0" indent="0" algn="ctr" defTabSz="914400" rtl="0" eaLnBrk="1" fontAlgn="base" latinLnBrk="0" hangingPunct="1">
              <a:lnSpc>
                <a:spcPct val="100000"/>
              </a:lnSpc>
              <a:spcBef>
                <a:spcPct val="20000"/>
              </a:spcBef>
              <a:spcAft>
                <a:spcPct val="0"/>
              </a:spcAft>
              <a:buClr>
                <a:srgbClr val="FF0000"/>
              </a:buClr>
              <a:buSzTx/>
              <a:buFontTx/>
              <a:buNone/>
              <a:tabLst/>
              <a:defRPr/>
            </a:lvl1pPr>
          </a:lstStyle>
          <a:p>
            <a:pPr marL="0" marR="0" lvl="0" indent="0" algn="ctr" defTabSz="914400" rtl="0" eaLnBrk="1" fontAlgn="base" latinLnBrk="0" hangingPunct="1">
              <a:lnSpc>
                <a:spcPct val="100000"/>
              </a:lnSpc>
              <a:spcBef>
                <a:spcPct val="20000"/>
              </a:spcBef>
              <a:spcAft>
                <a:spcPct val="0"/>
              </a:spcAft>
              <a:buClr>
                <a:srgbClr val="FF0000"/>
              </a:buClr>
              <a:buSzTx/>
              <a:buFontTx/>
              <a:buNone/>
              <a:tabLst/>
              <a:defRPr/>
            </a:pPr>
            <a:r>
              <a:rPr lang="en-US"/>
              <a:t>Click on picture icon to insert photo</a:t>
            </a:r>
          </a:p>
          <a:p>
            <a:endParaRPr lang="en-US"/>
          </a:p>
          <a:p>
            <a:endParaRPr lang="en-US"/>
          </a:p>
        </p:txBody>
      </p:sp>
      <p:sp>
        <p:nvSpPr>
          <p:cNvPr id="6" name="Rectangle 6">
            <a:extLst>
              <a:ext uri="{FF2B5EF4-FFF2-40B4-BE49-F238E27FC236}">
                <a16:creationId xmlns:a16="http://schemas.microsoft.com/office/drawing/2014/main" id="{49894434-55D9-D946-A2A3-6ED3B95C9976}"/>
              </a:ext>
            </a:extLst>
          </p:cNvPr>
          <p:cNvSpPr>
            <a:spLocks noGrp="1" noChangeArrowheads="1"/>
          </p:cNvSpPr>
          <p:nvPr>
            <p:ph type="sldNum" sz="quarter" idx="13"/>
          </p:nvPr>
        </p:nvSpPr>
        <p:spPr>
          <a:xfrm>
            <a:off x="7884368" y="6349913"/>
            <a:ext cx="1079500" cy="485775"/>
          </a:xfrm>
          <a:prstGeom prst="rect">
            <a:avLst/>
          </a:prstGeom>
          <a:ln/>
        </p:spPr>
        <p:txBody>
          <a:bodyPr/>
          <a:lstStyle>
            <a:lvl1pPr>
              <a:defRPr>
                <a:solidFill>
                  <a:schemeClr val="bg1"/>
                </a:solidFill>
              </a:defRPr>
            </a:lvl1pPr>
          </a:lstStyle>
          <a:p>
            <a:pPr>
              <a:defRPr/>
            </a:pPr>
            <a:fld id="{E31A3992-5B00-0A42-93B4-D0E70D851268}" type="slidenum">
              <a:rPr lang="en-GB" altLang="en-US" smtClean="0"/>
              <a:pPr>
                <a:defRPr/>
              </a:pPr>
              <a:t>‹#›</a:t>
            </a:fld>
            <a:endParaRPr lang="en-GB" altLang="en-US"/>
          </a:p>
        </p:txBody>
      </p:sp>
      <p:sp>
        <p:nvSpPr>
          <p:cNvPr id="11" name="Title Placeholder 9">
            <a:extLst>
              <a:ext uri="{FF2B5EF4-FFF2-40B4-BE49-F238E27FC236}">
                <a16:creationId xmlns:a16="http://schemas.microsoft.com/office/drawing/2014/main" id="{6C91AA40-4C4F-5547-8513-9554FCF86791}"/>
              </a:ext>
            </a:extLst>
          </p:cNvPr>
          <p:cNvSpPr>
            <a:spLocks noGrp="1"/>
          </p:cNvSpPr>
          <p:nvPr>
            <p:ph type="title" hasCustomPrompt="1"/>
          </p:nvPr>
        </p:nvSpPr>
        <p:spPr>
          <a:xfrm>
            <a:off x="628650" y="365125"/>
            <a:ext cx="7886700" cy="759619"/>
          </a:xfrm>
          <a:prstGeom prst="rect">
            <a:avLst/>
          </a:prstGeom>
        </p:spPr>
        <p:txBody>
          <a:bodyPr vert="horz" lIns="91440" tIns="45720" rIns="91440" bIns="45720" rtlCol="0" anchor="t">
            <a:noAutofit/>
          </a:bodyPr>
          <a:lstStyle/>
          <a:p>
            <a:r>
              <a:rPr lang="en-GB"/>
              <a:t>Photo with quote</a:t>
            </a:r>
            <a:endParaRPr lang="en-US"/>
          </a:p>
        </p:txBody>
      </p:sp>
    </p:spTree>
    <p:extLst>
      <p:ext uri="{BB962C8B-B14F-4D97-AF65-F5344CB8AC3E}">
        <p14:creationId xmlns:p14="http://schemas.microsoft.com/office/powerpoint/2010/main" val="7665203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mage Slide 2">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A7E7DD47-B7A4-304C-866E-53FA59FC7E71}"/>
              </a:ext>
            </a:extLst>
          </p:cNvPr>
          <p:cNvSpPr>
            <a:spLocks noGrp="1"/>
          </p:cNvSpPr>
          <p:nvPr>
            <p:ph type="body" sz="quarter" idx="11" hasCustomPrompt="1"/>
          </p:nvPr>
        </p:nvSpPr>
        <p:spPr>
          <a:xfrm>
            <a:off x="6602984" y="3801624"/>
            <a:ext cx="2303908" cy="1206500"/>
          </a:xfrm>
        </p:spPr>
        <p:txBody>
          <a:bodyPr/>
          <a:lstStyle/>
          <a:p>
            <a:pPr lvl="0"/>
            <a:r>
              <a:rPr lang="en-GB"/>
              <a:t>Caption text can go here. Just a short one of about 15 words or so. </a:t>
            </a:r>
          </a:p>
        </p:txBody>
      </p:sp>
      <p:sp>
        <p:nvSpPr>
          <p:cNvPr id="6" name="Picture Placeholder 5">
            <a:extLst>
              <a:ext uri="{FF2B5EF4-FFF2-40B4-BE49-F238E27FC236}">
                <a16:creationId xmlns:a16="http://schemas.microsoft.com/office/drawing/2014/main" id="{E1F115BE-32C2-1F4D-9899-AC89E2D77969}"/>
              </a:ext>
            </a:extLst>
          </p:cNvPr>
          <p:cNvSpPr>
            <a:spLocks noGrp="1"/>
          </p:cNvSpPr>
          <p:nvPr>
            <p:ph type="pic" sz="quarter" idx="12" hasCustomPrompt="1"/>
          </p:nvPr>
        </p:nvSpPr>
        <p:spPr>
          <a:xfrm>
            <a:off x="588963" y="1349375"/>
            <a:ext cx="5927725" cy="3659188"/>
          </a:xfrm>
        </p:spPr>
        <p:txBody>
          <a:bodyPr anchor="ctr"/>
          <a:lstStyle>
            <a:lvl1pPr marL="0" marR="0" indent="0" algn="ctr" defTabSz="914400" rtl="0" eaLnBrk="1" fontAlgn="base" latinLnBrk="0" hangingPunct="1">
              <a:lnSpc>
                <a:spcPct val="100000"/>
              </a:lnSpc>
              <a:spcBef>
                <a:spcPct val="20000"/>
              </a:spcBef>
              <a:spcAft>
                <a:spcPct val="0"/>
              </a:spcAft>
              <a:buClr>
                <a:srgbClr val="FF0000"/>
              </a:buClr>
              <a:buSzTx/>
              <a:buFontTx/>
              <a:buNone/>
              <a:tabLst/>
              <a:defRPr/>
            </a:lvl1pPr>
          </a:lstStyle>
          <a:p>
            <a:pPr marL="0" marR="0" lvl="0" indent="0" algn="ctr" defTabSz="914400" rtl="0" eaLnBrk="1" fontAlgn="base" latinLnBrk="0" hangingPunct="1">
              <a:lnSpc>
                <a:spcPct val="100000"/>
              </a:lnSpc>
              <a:spcBef>
                <a:spcPct val="20000"/>
              </a:spcBef>
              <a:spcAft>
                <a:spcPct val="0"/>
              </a:spcAft>
              <a:buClr>
                <a:srgbClr val="FF0000"/>
              </a:buClr>
              <a:buSzTx/>
              <a:buFontTx/>
              <a:buNone/>
              <a:tabLst/>
              <a:defRPr/>
            </a:pPr>
            <a:r>
              <a:rPr lang="en-US"/>
              <a:t>Click on picture icon to insert photo</a:t>
            </a:r>
          </a:p>
          <a:p>
            <a:endParaRPr lang="en-US"/>
          </a:p>
          <a:p>
            <a:endParaRPr lang="en-US"/>
          </a:p>
        </p:txBody>
      </p:sp>
      <p:sp>
        <p:nvSpPr>
          <p:cNvPr id="7" name="Slide Number Placeholder 6">
            <a:extLst>
              <a:ext uri="{FF2B5EF4-FFF2-40B4-BE49-F238E27FC236}">
                <a16:creationId xmlns:a16="http://schemas.microsoft.com/office/drawing/2014/main" id="{3055382E-5DBE-AB4F-8D10-287BF4B00949}"/>
              </a:ext>
            </a:extLst>
          </p:cNvPr>
          <p:cNvSpPr>
            <a:spLocks noGrp="1" noChangeArrowheads="1"/>
          </p:cNvSpPr>
          <p:nvPr>
            <p:ph type="sldNum" sz="quarter" idx="13"/>
          </p:nvPr>
        </p:nvSpPr>
        <p:spPr>
          <a:xfrm>
            <a:off x="7884368" y="6349913"/>
            <a:ext cx="1079500" cy="485775"/>
          </a:xfrm>
          <a:prstGeom prst="rect">
            <a:avLst/>
          </a:prstGeom>
          <a:ln/>
        </p:spPr>
        <p:txBody>
          <a:bodyPr/>
          <a:lstStyle>
            <a:lvl1pPr>
              <a:defRPr>
                <a:solidFill>
                  <a:schemeClr val="bg1"/>
                </a:solidFill>
              </a:defRPr>
            </a:lvl1pPr>
          </a:lstStyle>
          <a:p>
            <a:pPr>
              <a:defRPr/>
            </a:pPr>
            <a:fld id="{E31A3992-5B00-0A42-93B4-D0E70D851268}" type="slidenum">
              <a:rPr lang="en-GB" altLang="en-US" smtClean="0"/>
              <a:pPr>
                <a:defRPr/>
              </a:pPr>
              <a:t>‹#›</a:t>
            </a:fld>
            <a:endParaRPr lang="en-GB" altLang="en-US"/>
          </a:p>
        </p:txBody>
      </p:sp>
      <p:sp>
        <p:nvSpPr>
          <p:cNvPr id="9" name="Title Placeholder 9">
            <a:extLst>
              <a:ext uri="{FF2B5EF4-FFF2-40B4-BE49-F238E27FC236}">
                <a16:creationId xmlns:a16="http://schemas.microsoft.com/office/drawing/2014/main" id="{9EA94505-B008-B745-85BA-69C41BB4EA70}"/>
              </a:ext>
            </a:extLst>
          </p:cNvPr>
          <p:cNvSpPr>
            <a:spLocks noGrp="1"/>
          </p:cNvSpPr>
          <p:nvPr>
            <p:ph type="title" hasCustomPrompt="1"/>
          </p:nvPr>
        </p:nvSpPr>
        <p:spPr>
          <a:xfrm>
            <a:off x="628650" y="365125"/>
            <a:ext cx="7886700" cy="759619"/>
          </a:xfrm>
          <a:prstGeom prst="rect">
            <a:avLst/>
          </a:prstGeom>
        </p:spPr>
        <p:txBody>
          <a:bodyPr vert="horz" lIns="91440" tIns="45720" rIns="91440" bIns="45720" rtlCol="0" anchor="t">
            <a:noAutofit/>
          </a:bodyPr>
          <a:lstStyle/>
          <a:p>
            <a:r>
              <a:rPr lang="en-GB"/>
              <a:t>One photo</a:t>
            </a:r>
            <a:endParaRPr lang="en-US"/>
          </a:p>
        </p:txBody>
      </p:sp>
    </p:spTree>
    <p:extLst>
      <p:ext uri="{BB962C8B-B14F-4D97-AF65-F5344CB8AC3E}">
        <p14:creationId xmlns:p14="http://schemas.microsoft.com/office/powerpoint/2010/main" val="13898417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mage Slide 3">
    <p:spTree>
      <p:nvGrpSpPr>
        <p:cNvPr id="1" name=""/>
        <p:cNvGrpSpPr/>
        <p:nvPr/>
      </p:nvGrpSpPr>
      <p:grpSpPr>
        <a:xfrm>
          <a:off x="0" y="0"/>
          <a:ext cx="0" cy="0"/>
          <a:chOff x="0" y="0"/>
          <a:chExt cx="0" cy="0"/>
        </a:xfrm>
      </p:grpSpPr>
      <p:sp>
        <p:nvSpPr>
          <p:cNvPr id="14" name="Text Placeholder 16">
            <a:extLst>
              <a:ext uri="{FF2B5EF4-FFF2-40B4-BE49-F238E27FC236}">
                <a16:creationId xmlns:a16="http://schemas.microsoft.com/office/drawing/2014/main" id="{773A790D-9499-F54E-A3AB-CB1B713F64BB}"/>
              </a:ext>
            </a:extLst>
          </p:cNvPr>
          <p:cNvSpPr>
            <a:spLocks noGrp="1"/>
          </p:cNvSpPr>
          <p:nvPr>
            <p:ph type="body" sz="quarter" idx="11" hasCustomPrompt="1"/>
          </p:nvPr>
        </p:nvSpPr>
        <p:spPr>
          <a:xfrm>
            <a:off x="6410251" y="3874243"/>
            <a:ext cx="2303908" cy="1206500"/>
          </a:xfrm>
        </p:spPr>
        <p:txBody>
          <a:bodyPr/>
          <a:lstStyle/>
          <a:p>
            <a:pPr lvl="0"/>
            <a:r>
              <a:rPr lang="en-GB"/>
              <a:t>Caption text can go here. Just a short one of about 15 words or so. </a:t>
            </a:r>
          </a:p>
        </p:txBody>
      </p:sp>
      <p:sp>
        <p:nvSpPr>
          <p:cNvPr id="4" name="Picture Placeholder 3">
            <a:extLst>
              <a:ext uri="{FF2B5EF4-FFF2-40B4-BE49-F238E27FC236}">
                <a16:creationId xmlns:a16="http://schemas.microsoft.com/office/drawing/2014/main" id="{AB86033A-8847-7A40-9E1C-B8DDF48CCB82}"/>
              </a:ext>
            </a:extLst>
          </p:cNvPr>
          <p:cNvSpPr>
            <a:spLocks noGrp="1"/>
          </p:cNvSpPr>
          <p:nvPr>
            <p:ph type="pic" sz="quarter" idx="12" hasCustomPrompt="1"/>
          </p:nvPr>
        </p:nvSpPr>
        <p:spPr>
          <a:xfrm>
            <a:off x="755576" y="1300754"/>
            <a:ext cx="2543175" cy="3795713"/>
          </a:xfrm>
        </p:spPr>
        <p:txBody>
          <a:bodyPr anchor="ctr"/>
          <a:lstStyle>
            <a:lvl1pPr algn="ctr">
              <a:defRPr/>
            </a:lvl1pPr>
          </a:lstStyle>
          <a:p>
            <a:r>
              <a:rPr lang="en-US"/>
              <a:t>Click on picture icon to insert photo</a:t>
            </a:r>
          </a:p>
          <a:p>
            <a:endParaRPr lang="en-US"/>
          </a:p>
          <a:p>
            <a:endParaRPr lang="en-US"/>
          </a:p>
        </p:txBody>
      </p:sp>
      <p:sp>
        <p:nvSpPr>
          <p:cNvPr id="7" name="Picture Placeholder 6">
            <a:extLst>
              <a:ext uri="{FF2B5EF4-FFF2-40B4-BE49-F238E27FC236}">
                <a16:creationId xmlns:a16="http://schemas.microsoft.com/office/drawing/2014/main" id="{92041993-15D8-EA4F-B34F-A7343CD9DF0B}"/>
              </a:ext>
            </a:extLst>
          </p:cNvPr>
          <p:cNvSpPr>
            <a:spLocks noGrp="1"/>
          </p:cNvSpPr>
          <p:nvPr>
            <p:ph type="pic" sz="quarter" idx="13"/>
          </p:nvPr>
        </p:nvSpPr>
        <p:spPr>
          <a:xfrm>
            <a:off x="3600376" y="1300754"/>
            <a:ext cx="2508250" cy="3811588"/>
          </a:xfrm>
        </p:spPr>
        <p:txBody>
          <a:bodyPr anchor="ctr"/>
          <a:lstStyle>
            <a:lvl1pPr marL="0" marR="0" indent="0" algn="ctr" defTabSz="914400" rtl="0" eaLnBrk="1" fontAlgn="base" latinLnBrk="0" hangingPunct="1">
              <a:lnSpc>
                <a:spcPct val="100000"/>
              </a:lnSpc>
              <a:spcBef>
                <a:spcPct val="20000"/>
              </a:spcBef>
              <a:spcAft>
                <a:spcPct val="0"/>
              </a:spcAft>
              <a:buClr>
                <a:srgbClr val="FF0000"/>
              </a:buClr>
              <a:buSzTx/>
              <a:buFontTx/>
              <a:buNone/>
              <a:tabLst/>
              <a:defRPr/>
            </a:lvl1pPr>
          </a:lstStyle>
          <a:p>
            <a:pPr marL="0" marR="0" lvl="0" indent="0" algn="ctr" defTabSz="914400" rtl="0" eaLnBrk="1" fontAlgn="base" latinLnBrk="0" hangingPunct="1">
              <a:lnSpc>
                <a:spcPct val="100000"/>
              </a:lnSpc>
              <a:spcBef>
                <a:spcPct val="20000"/>
              </a:spcBef>
              <a:spcAft>
                <a:spcPct val="0"/>
              </a:spcAft>
              <a:buClr>
                <a:srgbClr val="FF0000"/>
              </a:buClr>
              <a:buSzTx/>
              <a:buFontTx/>
              <a:buNone/>
              <a:tabLst/>
              <a:defRPr/>
            </a:pPr>
            <a:endParaRPr lang="en-US"/>
          </a:p>
          <a:p>
            <a:pPr marL="0" marR="0" lvl="0" indent="0" algn="ctr" defTabSz="914400" rtl="0" eaLnBrk="1" fontAlgn="base" latinLnBrk="0" hangingPunct="1">
              <a:lnSpc>
                <a:spcPct val="100000"/>
              </a:lnSpc>
              <a:spcBef>
                <a:spcPct val="20000"/>
              </a:spcBef>
              <a:spcAft>
                <a:spcPct val="0"/>
              </a:spcAft>
              <a:buClr>
                <a:srgbClr val="FF0000"/>
              </a:buClr>
              <a:buSzTx/>
              <a:buFontTx/>
              <a:buNone/>
              <a:tabLst/>
              <a:defRPr/>
            </a:pPr>
            <a:r>
              <a:rPr lang="en-US"/>
              <a:t>Click on picture icon to insert photo</a:t>
            </a:r>
          </a:p>
          <a:p>
            <a:endParaRPr lang="en-US"/>
          </a:p>
          <a:p>
            <a:endParaRPr lang="en-US"/>
          </a:p>
          <a:p>
            <a:endParaRPr lang="en-US"/>
          </a:p>
        </p:txBody>
      </p:sp>
      <p:sp>
        <p:nvSpPr>
          <p:cNvPr id="8" name="Rectangle 6">
            <a:extLst>
              <a:ext uri="{FF2B5EF4-FFF2-40B4-BE49-F238E27FC236}">
                <a16:creationId xmlns:a16="http://schemas.microsoft.com/office/drawing/2014/main" id="{D0BFB4EC-52AB-3A40-A8D5-761FDD1CE061}"/>
              </a:ext>
            </a:extLst>
          </p:cNvPr>
          <p:cNvSpPr>
            <a:spLocks noGrp="1" noChangeArrowheads="1"/>
          </p:cNvSpPr>
          <p:nvPr>
            <p:ph type="sldNum" sz="quarter" idx="14"/>
          </p:nvPr>
        </p:nvSpPr>
        <p:spPr>
          <a:xfrm>
            <a:off x="7884368" y="6349913"/>
            <a:ext cx="1079500" cy="485775"/>
          </a:xfrm>
          <a:prstGeom prst="rect">
            <a:avLst/>
          </a:prstGeom>
          <a:ln/>
        </p:spPr>
        <p:txBody>
          <a:bodyPr/>
          <a:lstStyle>
            <a:lvl1pPr>
              <a:defRPr>
                <a:solidFill>
                  <a:schemeClr val="bg1"/>
                </a:solidFill>
              </a:defRPr>
            </a:lvl1pPr>
          </a:lstStyle>
          <a:p>
            <a:pPr>
              <a:defRPr/>
            </a:pPr>
            <a:fld id="{E31A3992-5B00-0A42-93B4-D0E70D851268}" type="slidenum">
              <a:rPr lang="en-GB" altLang="en-US" smtClean="0"/>
              <a:pPr>
                <a:defRPr/>
              </a:pPr>
              <a:t>‹#›</a:t>
            </a:fld>
            <a:endParaRPr lang="en-GB" altLang="en-US"/>
          </a:p>
        </p:txBody>
      </p:sp>
      <p:sp>
        <p:nvSpPr>
          <p:cNvPr id="11" name="Title Placeholder 9">
            <a:extLst>
              <a:ext uri="{FF2B5EF4-FFF2-40B4-BE49-F238E27FC236}">
                <a16:creationId xmlns:a16="http://schemas.microsoft.com/office/drawing/2014/main" id="{C8A10E32-95F3-8044-BB20-B512B79FCDA5}"/>
              </a:ext>
            </a:extLst>
          </p:cNvPr>
          <p:cNvSpPr>
            <a:spLocks noGrp="1"/>
          </p:cNvSpPr>
          <p:nvPr>
            <p:ph type="title" hasCustomPrompt="1"/>
          </p:nvPr>
        </p:nvSpPr>
        <p:spPr>
          <a:xfrm>
            <a:off x="628650" y="365125"/>
            <a:ext cx="7886700" cy="759619"/>
          </a:xfrm>
          <a:prstGeom prst="rect">
            <a:avLst/>
          </a:prstGeom>
        </p:spPr>
        <p:txBody>
          <a:bodyPr vert="horz" lIns="91440" tIns="45720" rIns="91440" bIns="45720" rtlCol="0" anchor="t">
            <a:noAutofit/>
          </a:bodyPr>
          <a:lstStyle/>
          <a:p>
            <a:r>
              <a:rPr lang="en-GB"/>
              <a:t>Two photos</a:t>
            </a:r>
            <a:endParaRPr lang="en-US"/>
          </a:p>
        </p:txBody>
      </p:sp>
    </p:spTree>
    <p:extLst>
      <p:ext uri="{BB962C8B-B14F-4D97-AF65-F5344CB8AC3E}">
        <p14:creationId xmlns:p14="http://schemas.microsoft.com/office/powerpoint/2010/main" val="10854070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F8FB03-A776-1D4A-963C-8EA3430FA136}"/>
              </a:ext>
            </a:extLst>
          </p:cNvPr>
          <p:cNvSpPr>
            <a:spLocks noGrp="1"/>
          </p:cNvSpPr>
          <p:nvPr>
            <p:ph type="title" hasCustomPrompt="1"/>
          </p:nvPr>
        </p:nvSpPr>
        <p:spPr/>
        <p:txBody>
          <a:bodyPr/>
          <a:lstStyle/>
          <a:p>
            <a:r>
              <a:rPr lang="en-GB"/>
              <a:t>Video </a:t>
            </a:r>
            <a:endParaRPr lang="en-US"/>
          </a:p>
        </p:txBody>
      </p:sp>
      <p:sp>
        <p:nvSpPr>
          <p:cNvPr id="5" name="Media Placeholder 4">
            <a:extLst>
              <a:ext uri="{FF2B5EF4-FFF2-40B4-BE49-F238E27FC236}">
                <a16:creationId xmlns:a16="http://schemas.microsoft.com/office/drawing/2014/main" id="{4C2DAD14-1745-5848-B6B4-BEFBF1ECD06E}"/>
              </a:ext>
            </a:extLst>
          </p:cNvPr>
          <p:cNvSpPr>
            <a:spLocks noGrp="1"/>
          </p:cNvSpPr>
          <p:nvPr>
            <p:ph type="media" sz="quarter" idx="11" hasCustomPrompt="1"/>
          </p:nvPr>
        </p:nvSpPr>
        <p:spPr>
          <a:xfrm>
            <a:off x="628650" y="1341438"/>
            <a:ext cx="7886700" cy="3959225"/>
          </a:xfrm>
        </p:spPr>
        <p:txBody>
          <a:bodyPr anchor="ctr"/>
          <a:lstStyle>
            <a:lvl1pPr algn="ctr">
              <a:defRPr/>
            </a:lvl1pPr>
          </a:lstStyle>
          <a:p>
            <a:r>
              <a:rPr lang="en-US"/>
              <a:t>Insert video here </a:t>
            </a:r>
          </a:p>
        </p:txBody>
      </p:sp>
      <p:sp>
        <p:nvSpPr>
          <p:cNvPr id="6" name="Rectangle 6">
            <a:extLst>
              <a:ext uri="{FF2B5EF4-FFF2-40B4-BE49-F238E27FC236}">
                <a16:creationId xmlns:a16="http://schemas.microsoft.com/office/drawing/2014/main" id="{8A95F68D-E58C-2541-A8F7-79FE0F959D9F}"/>
              </a:ext>
            </a:extLst>
          </p:cNvPr>
          <p:cNvSpPr>
            <a:spLocks noGrp="1" noChangeArrowheads="1"/>
          </p:cNvSpPr>
          <p:nvPr>
            <p:ph type="sldNum" sz="quarter" idx="14"/>
          </p:nvPr>
        </p:nvSpPr>
        <p:spPr>
          <a:xfrm>
            <a:off x="7884368" y="6349913"/>
            <a:ext cx="1079500" cy="485775"/>
          </a:xfrm>
          <a:prstGeom prst="rect">
            <a:avLst/>
          </a:prstGeom>
          <a:ln/>
        </p:spPr>
        <p:txBody>
          <a:bodyPr/>
          <a:lstStyle>
            <a:lvl1pPr>
              <a:defRPr>
                <a:solidFill>
                  <a:schemeClr val="bg1"/>
                </a:solidFill>
              </a:defRPr>
            </a:lvl1pPr>
          </a:lstStyle>
          <a:p>
            <a:pPr>
              <a:defRPr/>
            </a:pPr>
            <a:fld id="{E31A3992-5B00-0A42-93B4-D0E70D851268}" type="slidenum">
              <a:rPr lang="en-GB" altLang="en-US" smtClean="0"/>
              <a:pPr>
                <a:defRPr/>
              </a:pPr>
              <a:t>‹#›</a:t>
            </a:fld>
            <a:endParaRPr lang="en-GB" altLang="en-US"/>
          </a:p>
        </p:txBody>
      </p:sp>
    </p:spTree>
    <p:extLst>
      <p:ext uri="{BB962C8B-B14F-4D97-AF65-F5344CB8AC3E}">
        <p14:creationId xmlns:p14="http://schemas.microsoft.com/office/powerpoint/2010/main" val="25429536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A Template - Full page image 1">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BB634300-2072-2042-A089-9D8D1DACE475}"/>
              </a:ext>
            </a:extLst>
          </p:cNvPr>
          <p:cNvSpPr>
            <a:spLocks noGrp="1"/>
          </p:cNvSpPr>
          <p:nvPr>
            <p:ph type="pic" sz="quarter" idx="10" hasCustomPrompt="1"/>
          </p:nvPr>
        </p:nvSpPr>
        <p:spPr>
          <a:xfrm>
            <a:off x="0" y="0"/>
            <a:ext cx="9144000" cy="6858000"/>
          </a:xfrm>
          <a:prstGeom prst="rect">
            <a:avLst/>
          </a:prstGeom>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800">
                <a:solidFill>
                  <a:schemeClr val="tx1"/>
                </a:solidFill>
                <a:latin typeface="Arial" panose="020B0604020202020204" pitchFamily="34" charset="0"/>
                <a:ea typeface="Open Sans" panose="020B0606030504020204" pitchFamily="34" charset="0"/>
                <a:cs typeface="Arial" panose="020B0604020202020204" pitchFamily="34" charset="0"/>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on picture icon to insert photo</a:t>
            </a:r>
          </a:p>
          <a:p>
            <a:endParaRPr lang="en-US"/>
          </a:p>
        </p:txBody>
      </p:sp>
    </p:spTree>
    <p:extLst>
      <p:ext uri="{BB962C8B-B14F-4D97-AF65-F5344CB8AC3E}">
        <p14:creationId xmlns:p14="http://schemas.microsoft.com/office/powerpoint/2010/main" val="2422426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CA Template - Full page image 2">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547E864-8D36-F042-BC5C-99360AFDC3D4}"/>
              </a:ext>
            </a:extLst>
          </p:cNvPr>
          <p:cNvSpPr>
            <a:spLocks noGrp="1"/>
          </p:cNvSpPr>
          <p:nvPr>
            <p:ph type="pic" sz="quarter" idx="10" hasCustomPrompt="1"/>
          </p:nvPr>
        </p:nvSpPr>
        <p:spPr>
          <a:xfrm>
            <a:off x="0" y="0"/>
            <a:ext cx="9144000" cy="6858000"/>
          </a:xfrm>
          <a:prstGeom prst="rect">
            <a:avLst/>
          </a:prstGeom>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800">
                <a:solidFill>
                  <a:schemeClr val="tx1"/>
                </a:solidFill>
                <a:latin typeface="Arial" panose="020B0604020202020204" pitchFamily="34" charset="0"/>
                <a:ea typeface="Open Sans" panose="020B0606030504020204" pitchFamily="34" charset="0"/>
                <a:cs typeface="Arial" panose="020B0604020202020204" pitchFamily="34" charset="0"/>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on picture icon to insert photo</a:t>
            </a:r>
          </a:p>
          <a:p>
            <a:endParaRPr lang="en-US"/>
          </a:p>
        </p:txBody>
      </p:sp>
      <p:sp>
        <p:nvSpPr>
          <p:cNvPr id="4" name="Text Placeholder 3">
            <a:extLst>
              <a:ext uri="{FF2B5EF4-FFF2-40B4-BE49-F238E27FC236}">
                <a16:creationId xmlns:a16="http://schemas.microsoft.com/office/drawing/2014/main" id="{68B046CD-5BB7-A64D-B639-CEC4D78E96B1}"/>
              </a:ext>
            </a:extLst>
          </p:cNvPr>
          <p:cNvSpPr>
            <a:spLocks noGrp="1"/>
          </p:cNvSpPr>
          <p:nvPr>
            <p:ph type="body" sz="quarter" idx="11" hasCustomPrompt="1"/>
          </p:nvPr>
        </p:nvSpPr>
        <p:spPr>
          <a:xfrm>
            <a:off x="467544" y="692696"/>
            <a:ext cx="4248398" cy="2089150"/>
          </a:xfrm>
          <a:prstGeom prst="rect">
            <a:avLst/>
          </a:prstGeom>
        </p:spPr>
        <p:txBody>
          <a:bodyPr/>
          <a:lstStyle>
            <a:lvl1pPr>
              <a:defRPr b="1" i="0">
                <a:solidFill>
                  <a:srgbClr val="EA1017"/>
                </a:solidFill>
                <a:latin typeface="Arial" panose="020B0604020202020204" pitchFamily="34" charset="0"/>
                <a:cs typeface="Arial" panose="020B0604020202020204" pitchFamily="34" charset="0"/>
              </a:defRPr>
            </a:lvl1pPr>
          </a:lstStyle>
          <a:p>
            <a:pPr lvl="0"/>
            <a:r>
              <a:rPr lang="en-GB"/>
              <a:t>‘Short quote  </a:t>
            </a:r>
          </a:p>
          <a:p>
            <a:pPr lvl="0"/>
            <a:r>
              <a:rPr lang="en-GB"/>
              <a:t> over photo’</a:t>
            </a:r>
            <a:endParaRPr lang="en-US"/>
          </a:p>
        </p:txBody>
      </p:sp>
    </p:spTree>
    <p:extLst>
      <p:ext uri="{BB962C8B-B14F-4D97-AF65-F5344CB8AC3E}">
        <p14:creationId xmlns:p14="http://schemas.microsoft.com/office/powerpoint/2010/main" val="29464562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A Template - End Slide 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C4B3C2C-AB9F-B54A-BD97-A416705A2A4E}"/>
              </a:ext>
            </a:extLst>
          </p:cNvPr>
          <p:cNvPicPr>
            <a:picLocks noChangeAspect="1"/>
          </p:cNvPicPr>
          <p:nvPr userDrawn="1"/>
        </p:nvPicPr>
        <p:blipFill>
          <a:blip r:embed="rId2"/>
          <a:srcRect/>
          <a:stretch/>
        </p:blipFill>
        <p:spPr>
          <a:xfrm>
            <a:off x="-49621" y="-12676"/>
            <a:ext cx="9181561" cy="6886170"/>
          </a:xfrm>
          <a:prstGeom prst="rect">
            <a:avLst/>
          </a:prstGeom>
        </p:spPr>
      </p:pic>
      <p:pic>
        <p:nvPicPr>
          <p:cNvPr id="10" name="Picture 9" descr="A close up of a screen&#10;&#10;Description automatically generated">
            <a:extLst>
              <a:ext uri="{FF2B5EF4-FFF2-40B4-BE49-F238E27FC236}">
                <a16:creationId xmlns:a16="http://schemas.microsoft.com/office/drawing/2014/main" id="{852B34F2-14CE-1447-BA31-F878CA442D5C}"/>
              </a:ext>
            </a:extLst>
          </p:cNvPr>
          <p:cNvPicPr>
            <a:picLocks noChangeAspect="1"/>
          </p:cNvPicPr>
          <p:nvPr userDrawn="1"/>
        </p:nvPicPr>
        <p:blipFill>
          <a:blip r:embed="rId3"/>
          <a:stretch>
            <a:fillRect/>
          </a:stretch>
        </p:blipFill>
        <p:spPr>
          <a:xfrm>
            <a:off x="467544" y="5733256"/>
            <a:ext cx="1998536" cy="438036"/>
          </a:xfrm>
          <a:prstGeom prst="rect">
            <a:avLst/>
          </a:prstGeom>
        </p:spPr>
      </p:pic>
      <p:sp>
        <p:nvSpPr>
          <p:cNvPr id="11" name="TextBox 10">
            <a:extLst>
              <a:ext uri="{FF2B5EF4-FFF2-40B4-BE49-F238E27FC236}">
                <a16:creationId xmlns:a16="http://schemas.microsoft.com/office/drawing/2014/main" id="{9346A57C-A164-7442-B5F5-20F342AA3AFE}"/>
              </a:ext>
            </a:extLst>
          </p:cNvPr>
          <p:cNvSpPr txBox="1"/>
          <p:nvPr userDrawn="1"/>
        </p:nvSpPr>
        <p:spPr>
          <a:xfrm>
            <a:off x="395536" y="6383893"/>
            <a:ext cx="7920879" cy="276999"/>
          </a:xfrm>
          <a:prstGeom prst="rect">
            <a:avLst/>
          </a:prstGeom>
          <a:noFill/>
        </p:spPr>
        <p:txBody>
          <a:bodyPr wrap="square" rtlCol="0">
            <a:spAutoFit/>
          </a:bodyPr>
          <a:lstStyle/>
          <a:p>
            <a:r>
              <a:rPr lang="en-GB" sz="600" err="1">
                <a:latin typeface="Open Sans" panose="020B0606030504020204" pitchFamily="34" charset="0"/>
                <a:ea typeface="Open Sans" panose="020B0606030504020204" pitchFamily="34" charset="0"/>
                <a:cs typeface="Open Sans" panose="020B0606030504020204" pitchFamily="34" charset="0"/>
              </a:rPr>
              <a:t>Eng</a:t>
            </a:r>
            <a:r>
              <a:rPr lang="en-GB" sz="600">
                <a:latin typeface="Open Sans" panose="020B0606030504020204" pitchFamily="34" charset="0"/>
                <a:ea typeface="Open Sans" panose="020B0606030504020204" pitchFamily="34" charset="0"/>
                <a:cs typeface="Open Sans" panose="020B0606030504020204" pitchFamily="34" charset="0"/>
              </a:rPr>
              <a:t> and Wales charity no. 1105851 Scot charity no. SC039150 Company no. 5171525 Christian Aid Ireland: NI charity no. NIC101631 Company no. NI059154 and ROI charity no. 20014162 Company no. 426928. </a:t>
            </a:r>
            <a:br>
              <a:rPr lang="en-GB" sz="600">
                <a:latin typeface="Open Sans" panose="020B0606030504020204" pitchFamily="34" charset="0"/>
                <a:ea typeface="Open Sans" panose="020B0606030504020204" pitchFamily="34" charset="0"/>
                <a:cs typeface="Open Sans" panose="020B0606030504020204" pitchFamily="34" charset="0"/>
              </a:rPr>
            </a:br>
            <a:r>
              <a:rPr lang="en-GB" sz="600">
                <a:latin typeface="Open Sans" panose="020B0606030504020204" pitchFamily="34" charset="0"/>
                <a:ea typeface="Open Sans" panose="020B0606030504020204" pitchFamily="34" charset="0"/>
                <a:cs typeface="Open Sans" panose="020B0606030504020204" pitchFamily="34" charset="0"/>
              </a:rPr>
              <a:t>The Christian Aid name and logo are trademarks of Christian Aid. © Christian Aid January 2020</a:t>
            </a:r>
            <a:endParaRPr lang="en-US"/>
          </a:p>
        </p:txBody>
      </p:sp>
    </p:spTree>
    <p:extLst>
      <p:ext uri="{BB962C8B-B14F-4D97-AF65-F5344CB8AC3E}">
        <p14:creationId xmlns:p14="http://schemas.microsoft.com/office/powerpoint/2010/main" val="29687070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with small photo">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EE66F253-277E-F942-AD86-21DA395AC88F}"/>
              </a:ext>
            </a:extLst>
          </p:cNvPr>
          <p:cNvSpPr>
            <a:spLocks noGrp="1"/>
          </p:cNvSpPr>
          <p:nvPr>
            <p:ph type="pic" sz="quarter" idx="10" hasCustomPrompt="1"/>
          </p:nvPr>
        </p:nvSpPr>
        <p:spPr>
          <a:xfrm>
            <a:off x="1835150" y="2060848"/>
            <a:ext cx="5616575" cy="3455715"/>
          </a:xfrm>
          <a:prstGeom prst="rect">
            <a:avLst/>
          </a:prstGeom>
        </p:spPr>
        <p:txBody>
          <a:bodyPr anchor="ctr"/>
          <a:lstStyle>
            <a:lvl1pPr marL="0" marR="0" indent="0" algn="ctr" defTabSz="914400" rtl="0" eaLnBrk="1" fontAlgn="auto" latinLnBrk="0" hangingPunct="1">
              <a:lnSpc>
                <a:spcPct val="90000"/>
              </a:lnSpc>
              <a:spcBef>
                <a:spcPts val="1000"/>
              </a:spcBef>
              <a:spcAft>
                <a:spcPts val="0"/>
              </a:spcAft>
              <a:buClrTx/>
              <a:buSzTx/>
              <a:buFontTx/>
              <a:buNone/>
              <a:tabLst/>
              <a:defRPr b="1" i="0">
                <a:latin typeface="Arial" panose="020B0604020202020204" pitchFamily="34" charset="0"/>
                <a:ea typeface="Open Sans" panose="020B0606030504020204" pitchFamily="34" charset="0"/>
                <a:cs typeface="Arial" panose="020B0604020202020204" pitchFamily="34" charset="0"/>
              </a:defRPr>
            </a:lvl1p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a:t>Click on picture icon to insert photo</a:t>
            </a:r>
          </a:p>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US"/>
          </a:p>
          <a:p>
            <a:endParaRPr lang="en-US"/>
          </a:p>
        </p:txBody>
      </p:sp>
      <p:sp>
        <p:nvSpPr>
          <p:cNvPr id="4" name="Title Placeholder 2">
            <a:extLst>
              <a:ext uri="{FF2B5EF4-FFF2-40B4-BE49-F238E27FC236}">
                <a16:creationId xmlns:a16="http://schemas.microsoft.com/office/drawing/2014/main" id="{7D7BDB44-6165-454C-9EE9-7CDFD30B1018}"/>
              </a:ext>
            </a:extLst>
          </p:cNvPr>
          <p:cNvSpPr>
            <a:spLocks noGrp="1"/>
          </p:cNvSpPr>
          <p:nvPr>
            <p:ph type="title" hasCustomPrompt="1"/>
          </p:nvPr>
        </p:nvSpPr>
        <p:spPr>
          <a:xfrm>
            <a:off x="644549" y="764704"/>
            <a:ext cx="7831782" cy="1296144"/>
          </a:xfrm>
          <a:prstGeom prst="rect">
            <a:avLst/>
          </a:prstGeom>
        </p:spPr>
        <p:txBody>
          <a:bodyPr vert="horz" lIns="91440" tIns="45720" rIns="91440" bIns="45720" rtlCol="0" anchor="ctr">
            <a:normAutofit/>
          </a:bodyPr>
          <a:lstStyle>
            <a:lvl1pPr>
              <a:defRPr sz="4400" b="1" i="0">
                <a:solidFill>
                  <a:srgbClr val="EA1017"/>
                </a:solidFill>
                <a:latin typeface="Arial" panose="020B0604020202020204" pitchFamily="34" charset="0"/>
                <a:cs typeface="Arial" panose="020B0604020202020204" pitchFamily="34" charset="0"/>
              </a:defRPr>
            </a:lvl1pPr>
          </a:lstStyle>
          <a:p>
            <a:r>
              <a:rPr lang="en-GB"/>
              <a:t>Short title goes here</a:t>
            </a:r>
            <a:endParaRPr lang="en-US"/>
          </a:p>
        </p:txBody>
      </p:sp>
    </p:spTree>
    <p:extLst>
      <p:ext uri="{BB962C8B-B14F-4D97-AF65-F5344CB8AC3E}">
        <p14:creationId xmlns:p14="http://schemas.microsoft.com/office/powerpoint/2010/main" val="39357960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A Template - End Slide 2">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05779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 with large photo">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EE66F253-277E-F942-AD86-21DA395AC88F}"/>
              </a:ext>
            </a:extLst>
          </p:cNvPr>
          <p:cNvSpPr>
            <a:spLocks noGrp="1"/>
          </p:cNvSpPr>
          <p:nvPr>
            <p:ph type="pic" sz="quarter" idx="10" hasCustomPrompt="1"/>
          </p:nvPr>
        </p:nvSpPr>
        <p:spPr>
          <a:xfrm>
            <a:off x="-36512" y="0"/>
            <a:ext cx="9180512" cy="6957392"/>
          </a:xfrm>
          <a:prstGeom prst="rect">
            <a:avLst/>
          </a:prstGeom>
        </p:spPr>
        <p:txBody>
          <a:bodyPr anchor="ctr"/>
          <a:lstStyle>
            <a:lvl1pPr marL="0" marR="0" indent="0" algn="ctr" defTabSz="914400" rtl="0" eaLnBrk="1" fontAlgn="auto" latinLnBrk="0" hangingPunct="1">
              <a:lnSpc>
                <a:spcPct val="90000"/>
              </a:lnSpc>
              <a:spcBef>
                <a:spcPts val="1000"/>
              </a:spcBef>
              <a:spcAft>
                <a:spcPts val="0"/>
              </a:spcAft>
              <a:buClrTx/>
              <a:buSzTx/>
              <a:buFontTx/>
              <a:buNone/>
              <a:tabLst/>
              <a:defRPr b="1">
                <a:latin typeface="Arial" panose="020B0604020202020204" pitchFamily="34" charset="0"/>
                <a:ea typeface="Open Sans" panose="020B0606030504020204" pitchFamily="34" charset="0"/>
                <a:cs typeface="Arial" panose="020B0604020202020204" pitchFamily="34" charset="0"/>
              </a:defRPr>
            </a:lvl1p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a:t>Click on picture icon to insert photo</a:t>
            </a:r>
          </a:p>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US"/>
          </a:p>
          <a:p>
            <a:endParaRPr lang="en-US"/>
          </a:p>
        </p:txBody>
      </p:sp>
      <p:sp>
        <p:nvSpPr>
          <p:cNvPr id="4" name="Title Placeholder 2">
            <a:extLst>
              <a:ext uri="{FF2B5EF4-FFF2-40B4-BE49-F238E27FC236}">
                <a16:creationId xmlns:a16="http://schemas.microsoft.com/office/drawing/2014/main" id="{7D7BDB44-6165-454C-9EE9-7CDFD30B1018}"/>
              </a:ext>
            </a:extLst>
          </p:cNvPr>
          <p:cNvSpPr>
            <a:spLocks noGrp="1"/>
          </p:cNvSpPr>
          <p:nvPr>
            <p:ph type="title" hasCustomPrompt="1"/>
          </p:nvPr>
        </p:nvSpPr>
        <p:spPr>
          <a:xfrm>
            <a:off x="644549" y="764704"/>
            <a:ext cx="7831782" cy="1296144"/>
          </a:xfrm>
          <a:prstGeom prst="rect">
            <a:avLst/>
          </a:prstGeom>
        </p:spPr>
        <p:txBody>
          <a:bodyPr vert="horz" lIns="91440" tIns="45720" rIns="91440" bIns="45720" rtlCol="0" anchor="ctr">
            <a:normAutofit/>
          </a:bodyPr>
          <a:lstStyle>
            <a:lvl1pPr>
              <a:defRPr sz="4400" b="1" i="0">
                <a:solidFill>
                  <a:srgbClr val="EA1017"/>
                </a:solidFill>
                <a:latin typeface="Arial" panose="020B0604020202020204" pitchFamily="34" charset="0"/>
                <a:cs typeface="Arial" panose="020B0604020202020204" pitchFamily="34" charset="0"/>
              </a:defRPr>
            </a:lvl1pPr>
          </a:lstStyle>
          <a:p>
            <a:r>
              <a:rPr lang="en-GB"/>
              <a:t>Short title goes here</a:t>
            </a:r>
            <a:endParaRPr lang="en-US"/>
          </a:p>
        </p:txBody>
      </p:sp>
    </p:spTree>
    <p:extLst>
      <p:ext uri="{BB962C8B-B14F-4D97-AF65-F5344CB8AC3E}">
        <p14:creationId xmlns:p14="http://schemas.microsoft.com/office/powerpoint/2010/main" val="110729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 White event slide">
    <p:spTree>
      <p:nvGrpSpPr>
        <p:cNvPr id="1" name=""/>
        <p:cNvGrpSpPr/>
        <p:nvPr/>
      </p:nvGrpSpPr>
      <p:grpSpPr>
        <a:xfrm>
          <a:off x="0" y="0"/>
          <a:ext cx="0" cy="0"/>
          <a:chOff x="0" y="0"/>
          <a:chExt cx="0" cy="0"/>
        </a:xfrm>
      </p:grpSpPr>
      <p:sp>
        <p:nvSpPr>
          <p:cNvPr id="4" name="Title Placeholder 2">
            <a:extLst>
              <a:ext uri="{FF2B5EF4-FFF2-40B4-BE49-F238E27FC236}">
                <a16:creationId xmlns:a16="http://schemas.microsoft.com/office/drawing/2014/main" id="{7D7BDB44-6165-454C-9EE9-7CDFD30B1018}"/>
              </a:ext>
            </a:extLst>
          </p:cNvPr>
          <p:cNvSpPr>
            <a:spLocks noGrp="1"/>
          </p:cNvSpPr>
          <p:nvPr>
            <p:ph type="title" hasCustomPrompt="1"/>
          </p:nvPr>
        </p:nvSpPr>
        <p:spPr>
          <a:xfrm>
            <a:off x="644549" y="764704"/>
            <a:ext cx="7831782" cy="1296144"/>
          </a:xfrm>
          <a:prstGeom prst="rect">
            <a:avLst/>
          </a:prstGeom>
        </p:spPr>
        <p:txBody>
          <a:bodyPr vert="horz" lIns="91440" tIns="45720" rIns="91440" bIns="45720" rtlCol="0" anchor="ctr">
            <a:normAutofit/>
          </a:bodyPr>
          <a:lstStyle>
            <a:lvl1pPr>
              <a:defRPr sz="4400" b="1" i="0">
                <a:solidFill>
                  <a:srgbClr val="EA1017"/>
                </a:solidFill>
                <a:latin typeface="Arial" panose="020B0604020202020204" pitchFamily="34" charset="0"/>
                <a:cs typeface="Arial" panose="020B0604020202020204" pitchFamily="34" charset="0"/>
              </a:defRPr>
            </a:lvl1pPr>
          </a:lstStyle>
          <a:p>
            <a:r>
              <a:rPr lang="en-GB"/>
              <a:t>Short title goes here</a:t>
            </a:r>
            <a:endParaRPr lang="en-US"/>
          </a:p>
        </p:txBody>
      </p:sp>
      <p:sp>
        <p:nvSpPr>
          <p:cNvPr id="5" name="Text Placeholder 2">
            <a:extLst>
              <a:ext uri="{FF2B5EF4-FFF2-40B4-BE49-F238E27FC236}">
                <a16:creationId xmlns:a16="http://schemas.microsoft.com/office/drawing/2014/main" id="{59D373CF-AE2A-3E4E-BAD4-37D92DF2A893}"/>
              </a:ext>
            </a:extLst>
          </p:cNvPr>
          <p:cNvSpPr>
            <a:spLocks noGrp="1"/>
          </p:cNvSpPr>
          <p:nvPr>
            <p:ph type="body" sz="quarter" idx="10" hasCustomPrompt="1"/>
          </p:nvPr>
        </p:nvSpPr>
        <p:spPr>
          <a:xfrm>
            <a:off x="1763689" y="2276872"/>
            <a:ext cx="5544616" cy="2736254"/>
          </a:xfrm>
          <a:prstGeom prst="rect">
            <a:avLst/>
          </a:prstGeom>
        </p:spPr>
        <p:txBody>
          <a:bodyPr/>
          <a:lstStyle>
            <a:lvl1pPr>
              <a:defRPr>
                <a:solidFill>
                  <a:schemeClr val="tx1"/>
                </a:solidFill>
                <a:latin typeface="Arial" panose="020B0604020202020204" pitchFamily="34" charset="0"/>
                <a:ea typeface="Open Sans" panose="020B0606030504020204" pitchFamily="34" charset="0"/>
                <a:cs typeface="Arial" panose="020B0604020202020204" pitchFamily="34" charset="0"/>
              </a:defRPr>
            </a:lvl1pPr>
          </a:lstStyle>
          <a:p>
            <a:pPr lvl="0"/>
            <a:r>
              <a:rPr lang="en-GB"/>
              <a:t>Speaker name and job title</a:t>
            </a:r>
          </a:p>
          <a:p>
            <a:pPr lvl="0"/>
            <a:endParaRPr lang="en-GB"/>
          </a:p>
          <a:p>
            <a:pPr lvl="0"/>
            <a:r>
              <a:rPr lang="en-GB"/>
              <a:t>Date and time</a:t>
            </a:r>
          </a:p>
        </p:txBody>
      </p:sp>
    </p:spTree>
    <p:extLst>
      <p:ext uri="{BB962C8B-B14F-4D97-AF65-F5344CB8AC3E}">
        <p14:creationId xmlns:p14="http://schemas.microsoft.com/office/powerpoint/2010/main" val="7546889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 red event title">
    <p:bg>
      <p:bgPr>
        <a:solidFill>
          <a:srgbClr val="F12A1C"/>
        </a:solidFill>
        <a:effectLst/>
      </p:bgPr>
    </p:bg>
    <p:spTree>
      <p:nvGrpSpPr>
        <p:cNvPr id="1" name=""/>
        <p:cNvGrpSpPr/>
        <p:nvPr/>
      </p:nvGrpSpPr>
      <p:grpSpPr>
        <a:xfrm>
          <a:off x="0" y="0"/>
          <a:ext cx="0" cy="0"/>
          <a:chOff x="0" y="0"/>
          <a:chExt cx="0" cy="0"/>
        </a:xfrm>
      </p:grpSpPr>
      <p:sp>
        <p:nvSpPr>
          <p:cNvPr id="5" name="Title Placeholder 2">
            <a:extLst>
              <a:ext uri="{FF2B5EF4-FFF2-40B4-BE49-F238E27FC236}">
                <a16:creationId xmlns:a16="http://schemas.microsoft.com/office/drawing/2014/main" id="{FBBF20E2-C7F4-4545-8238-46D5ABB1E3C5}"/>
              </a:ext>
            </a:extLst>
          </p:cNvPr>
          <p:cNvSpPr txBox="1">
            <a:spLocks/>
          </p:cNvSpPr>
          <p:nvPr userDrawn="1"/>
        </p:nvSpPr>
        <p:spPr>
          <a:xfrm>
            <a:off x="539552" y="692696"/>
            <a:ext cx="7831782" cy="1296144"/>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b="1" i="0" kern="1200">
                <a:solidFill>
                  <a:srgbClr val="FF0000"/>
                </a:solidFill>
                <a:latin typeface="Mokoko XBold" panose="02060503020203020204" pitchFamily="18" charset="77"/>
                <a:ea typeface="+mj-ea"/>
                <a:cs typeface="Mokoko XBold" panose="02060503020203020204" pitchFamily="18" charset="77"/>
              </a:defRPr>
            </a:lvl1pPr>
          </a:lstStyle>
          <a:p>
            <a:pPr fontAlgn="auto">
              <a:spcAft>
                <a:spcPts val="0"/>
              </a:spcAft>
            </a:pPr>
            <a:r>
              <a:rPr lang="en-GB" b="1" i="0">
                <a:solidFill>
                  <a:schemeClr val="bg1"/>
                </a:solidFill>
                <a:latin typeface="Arial" panose="020B0604020202020204" pitchFamily="34" charset="0"/>
                <a:cs typeface="Arial" panose="020B0604020202020204" pitchFamily="34" charset="0"/>
              </a:rPr>
              <a:t>Event title goes here</a:t>
            </a:r>
            <a:endParaRPr lang="en-US" b="1" i="0">
              <a:solidFill>
                <a:schemeClr val="bg1"/>
              </a:solidFill>
              <a:latin typeface="Arial" panose="020B0604020202020204" pitchFamily="34" charset="0"/>
              <a:cs typeface="Arial" panose="020B0604020202020204" pitchFamily="34" charset="0"/>
            </a:endParaRPr>
          </a:p>
        </p:txBody>
      </p:sp>
      <p:sp>
        <p:nvSpPr>
          <p:cNvPr id="3" name="Text Placeholder 2">
            <a:extLst>
              <a:ext uri="{FF2B5EF4-FFF2-40B4-BE49-F238E27FC236}">
                <a16:creationId xmlns:a16="http://schemas.microsoft.com/office/drawing/2014/main" id="{304F8D0C-BEE0-4F45-AEDE-786F026C103A}"/>
              </a:ext>
            </a:extLst>
          </p:cNvPr>
          <p:cNvSpPr>
            <a:spLocks noGrp="1"/>
          </p:cNvSpPr>
          <p:nvPr>
            <p:ph type="body" sz="quarter" idx="10" hasCustomPrompt="1"/>
          </p:nvPr>
        </p:nvSpPr>
        <p:spPr>
          <a:xfrm>
            <a:off x="1583668" y="2276872"/>
            <a:ext cx="5976664" cy="2736254"/>
          </a:xfrm>
          <a:prstGeom prst="rect">
            <a:avLst/>
          </a:prstGeom>
        </p:spPr>
        <p:txBody>
          <a:bodyPr/>
          <a:lstStyle>
            <a:lvl1pPr>
              <a:defRPr>
                <a:solidFill>
                  <a:schemeClr val="bg1"/>
                </a:solidFill>
                <a:latin typeface="Arial" panose="020B0604020202020204" pitchFamily="34" charset="0"/>
                <a:ea typeface="Open Sans" panose="020B0606030504020204" pitchFamily="34" charset="0"/>
                <a:cs typeface="Arial" panose="020B0604020202020204" pitchFamily="34" charset="0"/>
              </a:defRPr>
            </a:lvl1pPr>
          </a:lstStyle>
          <a:p>
            <a:pPr lvl="0"/>
            <a:r>
              <a:rPr lang="en-GB"/>
              <a:t>Speaker name and job title</a:t>
            </a:r>
          </a:p>
          <a:p>
            <a:pPr lvl="0"/>
            <a:endParaRPr lang="en-GB"/>
          </a:p>
          <a:p>
            <a:pPr lvl="0"/>
            <a:r>
              <a:rPr lang="en-GB"/>
              <a:t>Date and time</a:t>
            </a:r>
          </a:p>
        </p:txBody>
      </p:sp>
    </p:spTree>
    <p:extLst>
      <p:ext uri="{BB962C8B-B14F-4D97-AF65-F5344CB8AC3E}">
        <p14:creationId xmlns:p14="http://schemas.microsoft.com/office/powerpoint/2010/main" val="41835845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slide - Bullet slide 1">
    <p:spTree>
      <p:nvGrpSpPr>
        <p:cNvPr id="1" name=""/>
        <p:cNvGrpSpPr/>
        <p:nvPr/>
      </p:nvGrpSpPr>
      <p:grpSpPr>
        <a:xfrm>
          <a:off x="0" y="0"/>
          <a:ext cx="0" cy="0"/>
          <a:chOff x="0" y="0"/>
          <a:chExt cx="0" cy="0"/>
        </a:xfrm>
      </p:grpSpPr>
      <p:sp>
        <p:nvSpPr>
          <p:cNvPr id="5" name="Rectangle 6">
            <a:extLst>
              <a:ext uri="{FF2B5EF4-FFF2-40B4-BE49-F238E27FC236}">
                <a16:creationId xmlns:a16="http://schemas.microsoft.com/office/drawing/2014/main" id="{598B1744-B702-DD42-AB65-AC3E90A300EC}"/>
              </a:ext>
            </a:extLst>
          </p:cNvPr>
          <p:cNvSpPr>
            <a:spLocks noGrp="1" noChangeArrowheads="1"/>
          </p:cNvSpPr>
          <p:nvPr>
            <p:ph type="sldNum" sz="quarter" idx="11"/>
          </p:nvPr>
        </p:nvSpPr>
        <p:spPr>
          <a:xfrm>
            <a:off x="7884368" y="6349913"/>
            <a:ext cx="1079500" cy="485775"/>
          </a:xfrm>
          <a:prstGeom prst="rect">
            <a:avLst/>
          </a:prstGeom>
          <a:ln/>
        </p:spPr>
        <p:txBody>
          <a:bodyPr/>
          <a:lstStyle>
            <a:lvl1pPr>
              <a:defRPr>
                <a:solidFill>
                  <a:schemeClr val="bg1"/>
                </a:solidFill>
              </a:defRPr>
            </a:lvl1pPr>
          </a:lstStyle>
          <a:p>
            <a:pPr>
              <a:defRPr/>
            </a:pPr>
            <a:fld id="{E31A3992-5B00-0A42-93B4-D0E70D851268}" type="slidenum">
              <a:rPr lang="en-GB" altLang="en-US" smtClean="0"/>
              <a:pPr>
                <a:defRPr/>
              </a:pPr>
              <a:t>‹#›</a:t>
            </a:fld>
            <a:endParaRPr lang="en-GB" altLang="en-US"/>
          </a:p>
        </p:txBody>
      </p:sp>
      <p:sp>
        <p:nvSpPr>
          <p:cNvPr id="20" name="Content Placeholder 19">
            <a:extLst>
              <a:ext uri="{FF2B5EF4-FFF2-40B4-BE49-F238E27FC236}">
                <a16:creationId xmlns:a16="http://schemas.microsoft.com/office/drawing/2014/main" id="{5EA112BD-3A00-844C-979E-9A36DF277562}"/>
              </a:ext>
            </a:extLst>
          </p:cNvPr>
          <p:cNvSpPr>
            <a:spLocks noGrp="1"/>
          </p:cNvSpPr>
          <p:nvPr>
            <p:ph sz="quarter" idx="12" hasCustomPrompt="1"/>
          </p:nvPr>
        </p:nvSpPr>
        <p:spPr>
          <a:xfrm>
            <a:off x="628650" y="1412776"/>
            <a:ext cx="7886700" cy="3744415"/>
          </a:xfrm>
          <a:prstGeom prst="rect">
            <a:avLst/>
          </a:prstGeom>
        </p:spPr>
        <p:txBody>
          <a:bodyPr/>
          <a:lstStyle>
            <a:lvl1pPr marL="0" indent="0">
              <a:buClr>
                <a:srgbClr val="000000"/>
              </a:buClr>
              <a:buSzPct val="80000"/>
              <a:buFont typeface="Arial" panose="020B0604020202020204" pitchFamily="34" charset="0"/>
              <a:buNone/>
              <a:tabLst/>
              <a:defRPr sz="2800">
                <a:latin typeface="+mn-lt"/>
              </a:defRPr>
            </a:lvl1pPr>
          </a:lstStyle>
          <a:p>
            <a:pPr marL="447675" indent="-447675">
              <a:buBlip>
                <a:blip r:embed="rId2"/>
              </a:buBlip>
            </a:pPr>
            <a:r>
              <a:rPr lang="en-GB" sz="3200"/>
              <a:t>Bullet point one</a:t>
            </a:r>
          </a:p>
          <a:p>
            <a:pPr marL="447675" indent="-447675">
              <a:buBlip>
                <a:blip r:embed="rId2"/>
              </a:buBlip>
            </a:pPr>
            <a:r>
              <a:rPr lang="en-GB" sz="3200"/>
              <a:t>Bullet point two</a:t>
            </a:r>
          </a:p>
          <a:p>
            <a:pPr marL="447675" indent="-447675">
              <a:buBlip>
                <a:blip r:embed="rId2"/>
              </a:buBlip>
            </a:pPr>
            <a:r>
              <a:rPr lang="en-GB" sz="3200"/>
              <a:t>Bullet point three</a:t>
            </a:r>
          </a:p>
          <a:p>
            <a:pPr marL="447675" indent="-447675">
              <a:buBlip>
                <a:blip r:embed="rId2"/>
              </a:buBlip>
            </a:pPr>
            <a:endParaRPr lang="en-GB" sz="3200"/>
          </a:p>
        </p:txBody>
      </p:sp>
      <p:sp>
        <p:nvSpPr>
          <p:cNvPr id="21" name="Title Placeholder 9">
            <a:extLst>
              <a:ext uri="{FF2B5EF4-FFF2-40B4-BE49-F238E27FC236}">
                <a16:creationId xmlns:a16="http://schemas.microsoft.com/office/drawing/2014/main" id="{458D25EE-03BA-3742-9CC2-160C138E2939}"/>
              </a:ext>
            </a:extLst>
          </p:cNvPr>
          <p:cNvSpPr>
            <a:spLocks noGrp="1"/>
          </p:cNvSpPr>
          <p:nvPr>
            <p:ph type="title"/>
          </p:nvPr>
        </p:nvSpPr>
        <p:spPr>
          <a:xfrm>
            <a:off x="628650" y="365125"/>
            <a:ext cx="7886700" cy="759619"/>
          </a:xfrm>
          <a:prstGeom prst="rect">
            <a:avLst/>
          </a:prstGeom>
        </p:spPr>
        <p:txBody>
          <a:bodyPr vert="horz" lIns="91440" tIns="45720" rIns="91440" bIns="45720" rtlCol="0" anchor="t">
            <a:noAutofit/>
          </a:bodyPr>
          <a:lstStyle>
            <a:lvl1pPr>
              <a:defRPr b="1" i="0">
                <a:solidFill>
                  <a:srgbClr val="EA1017"/>
                </a:solidFill>
                <a:latin typeface="+mj-lt"/>
                <a:cs typeface="Mokoko XBold" panose="02060503020203020204" pitchFamily="18" charset="77"/>
              </a:defRPr>
            </a:lvl1pPr>
          </a:lstStyle>
          <a:p>
            <a:r>
              <a:rPr lang="en-GB"/>
              <a:t>Sample title </a:t>
            </a:r>
            <a:endParaRPr lang="en-US"/>
          </a:p>
        </p:txBody>
      </p:sp>
    </p:spTree>
    <p:extLst>
      <p:ext uri="{BB962C8B-B14F-4D97-AF65-F5344CB8AC3E}">
        <p14:creationId xmlns:p14="http://schemas.microsoft.com/office/powerpoint/2010/main" val="15439324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slide - Bullet Slide 2">
    <p:spTree>
      <p:nvGrpSpPr>
        <p:cNvPr id="1" name=""/>
        <p:cNvGrpSpPr/>
        <p:nvPr/>
      </p:nvGrpSpPr>
      <p:grpSpPr>
        <a:xfrm>
          <a:off x="0" y="0"/>
          <a:ext cx="0" cy="0"/>
          <a:chOff x="0" y="0"/>
          <a:chExt cx="0" cy="0"/>
        </a:xfrm>
      </p:grpSpPr>
      <p:sp>
        <p:nvSpPr>
          <p:cNvPr id="10" name="Title Placeholder 9">
            <a:extLst>
              <a:ext uri="{FF2B5EF4-FFF2-40B4-BE49-F238E27FC236}">
                <a16:creationId xmlns:a16="http://schemas.microsoft.com/office/drawing/2014/main" id="{CCC465FE-5718-C148-B398-A3B5B47D238D}"/>
              </a:ext>
            </a:extLst>
          </p:cNvPr>
          <p:cNvSpPr>
            <a:spLocks noGrp="1"/>
          </p:cNvSpPr>
          <p:nvPr>
            <p:ph type="title"/>
          </p:nvPr>
        </p:nvSpPr>
        <p:spPr>
          <a:xfrm>
            <a:off x="628650" y="365125"/>
            <a:ext cx="7886700" cy="759619"/>
          </a:xfrm>
          <a:prstGeom prst="rect">
            <a:avLst/>
          </a:prstGeom>
        </p:spPr>
        <p:txBody>
          <a:bodyPr vert="horz" lIns="91440" tIns="45720" rIns="91440" bIns="45720" rtlCol="0" anchor="t">
            <a:noAutofit/>
          </a:bodyPr>
          <a:lstStyle>
            <a:lvl1pPr>
              <a:defRPr>
                <a:solidFill>
                  <a:srgbClr val="EA1017"/>
                </a:solidFill>
              </a:defRPr>
            </a:lvl1pPr>
          </a:lstStyle>
          <a:p>
            <a:r>
              <a:rPr lang="en-GB"/>
              <a:t>Sample title </a:t>
            </a:r>
            <a:endParaRPr lang="en-US"/>
          </a:p>
        </p:txBody>
      </p:sp>
      <p:sp>
        <p:nvSpPr>
          <p:cNvPr id="6" name="Rectangle 6">
            <a:extLst>
              <a:ext uri="{FF2B5EF4-FFF2-40B4-BE49-F238E27FC236}">
                <a16:creationId xmlns:a16="http://schemas.microsoft.com/office/drawing/2014/main" id="{B8CC578E-4D18-694E-BBED-18FBECC08C05}"/>
              </a:ext>
            </a:extLst>
          </p:cNvPr>
          <p:cNvSpPr>
            <a:spLocks noGrp="1" noChangeArrowheads="1"/>
          </p:cNvSpPr>
          <p:nvPr>
            <p:ph type="sldNum" sz="quarter" idx="11"/>
          </p:nvPr>
        </p:nvSpPr>
        <p:spPr>
          <a:xfrm>
            <a:off x="7884368" y="6349913"/>
            <a:ext cx="1079500" cy="485775"/>
          </a:xfrm>
          <a:prstGeom prst="rect">
            <a:avLst/>
          </a:prstGeom>
          <a:ln/>
        </p:spPr>
        <p:txBody>
          <a:bodyPr/>
          <a:lstStyle>
            <a:lvl1pPr>
              <a:defRPr>
                <a:solidFill>
                  <a:schemeClr val="bg1"/>
                </a:solidFill>
              </a:defRPr>
            </a:lvl1pPr>
          </a:lstStyle>
          <a:p>
            <a:pPr>
              <a:defRPr/>
            </a:pPr>
            <a:fld id="{E31A3992-5B00-0A42-93B4-D0E70D851268}" type="slidenum">
              <a:rPr lang="en-GB" altLang="en-US" smtClean="0"/>
              <a:pPr>
                <a:defRPr/>
              </a:pPr>
              <a:t>‹#›</a:t>
            </a:fld>
            <a:endParaRPr lang="en-GB" altLang="en-US"/>
          </a:p>
        </p:txBody>
      </p:sp>
      <p:sp>
        <p:nvSpPr>
          <p:cNvPr id="5" name="Content Placeholder 19">
            <a:extLst>
              <a:ext uri="{FF2B5EF4-FFF2-40B4-BE49-F238E27FC236}">
                <a16:creationId xmlns:a16="http://schemas.microsoft.com/office/drawing/2014/main" id="{071E844E-9385-214A-9411-ADA2F973302A}"/>
              </a:ext>
            </a:extLst>
          </p:cNvPr>
          <p:cNvSpPr>
            <a:spLocks noGrp="1"/>
          </p:cNvSpPr>
          <p:nvPr>
            <p:ph sz="quarter" idx="12" hasCustomPrompt="1"/>
          </p:nvPr>
        </p:nvSpPr>
        <p:spPr>
          <a:xfrm>
            <a:off x="628650" y="1412776"/>
            <a:ext cx="7886700" cy="3744415"/>
          </a:xfrm>
          <a:prstGeom prst="rect">
            <a:avLst/>
          </a:prstGeom>
        </p:spPr>
        <p:txBody>
          <a:bodyPr/>
          <a:lstStyle>
            <a:lvl1pPr marL="457200" indent="-457200">
              <a:buClr>
                <a:srgbClr val="EA1017"/>
              </a:buClr>
              <a:buFont typeface="Arial" panose="020B0604020202020204" pitchFamily="34" charset="0"/>
              <a:buChar char="•"/>
              <a:tabLst/>
              <a:defRPr>
                <a:latin typeface="+mn-lt"/>
              </a:defRPr>
            </a:lvl1pPr>
            <a:lvl2pPr marL="712788" indent="-288925">
              <a:tabLst/>
              <a:defRPr sz="2400">
                <a:latin typeface="+mn-lt"/>
              </a:defRPr>
            </a:lvl2pPr>
          </a:lstStyle>
          <a:p>
            <a:pPr marL="447675" indent="-447675">
              <a:buBlip>
                <a:blip r:embed="rId2"/>
              </a:buBlip>
            </a:pPr>
            <a:r>
              <a:rPr lang="en-GB" sz="3200"/>
              <a:t>Bullet point one</a:t>
            </a:r>
          </a:p>
          <a:p>
            <a:pPr lvl="1"/>
            <a:r>
              <a:rPr lang="en-GB"/>
              <a:t>Second</a:t>
            </a:r>
            <a:endParaRPr lang="en-GB" sz="3200"/>
          </a:p>
        </p:txBody>
      </p:sp>
    </p:spTree>
    <p:extLst>
      <p:ext uri="{BB962C8B-B14F-4D97-AF65-F5344CB8AC3E}">
        <p14:creationId xmlns:p14="http://schemas.microsoft.com/office/powerpoint/2010/main" val="4018665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slide - Bullet Slide 3">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791C3F34-D881-BA4A-BDD3-D9437A620090}"/>
              </a:ext>
            </a:extLst>
          </p:cNvPr>
          <p:cNvSpPr>
            <a:spLocks noGrp="1"/>
          </p:cNvSpPr>
          <p:nvPr>
            <p:ph sz="quarter" idx="12" hasCustomPrompt="1"/>
          </p:nvPr>
        </p:nvSpPr>
        <p:spPr>
          <a:xfrm>
            <a:off x="628650" y="1412776"/>
            <a:ext cx="3778250" cy="3959225"/>
          </a:xfrm>
          <a:prstGeom prst="rect">
            <a:avLst/>
          </a:prstGeom>
        </p:spPr>
        <p:txBody>
          <a:bodyPr/>
          <a:lstStyle>
            <a:lvl1pPr marL="450850" indent="-450850" defTabSz="698400">
              <a:spcBef>
                <a:spcPts val="600"/>
              </a:spcBef>
              <a:buClr>
                <a:srgbClr val="EA1017"/>
              </a:buClr>
              <a:buFont typeface="Arial" panose="020B0604020202020204" pitchFamily="34" charset="0"/>
              <a:buChar char="•"/>
              <a:tabLst/>
              <a:defRPr sz="3600">
                <a:latin typeface="+mn-lt"/>
              </a:defRPr>
            </a:lvl1pPr>
            <a:lvl2pPr marL="407988" indent="174625">
              <a:tabLst/>
              <a:defRPr sz="2800">
                <a:latin typeface="+mn-lt"/>
              </a:defRPr>
            </a:lvl2pPr>
          </a:lstStyle>
          <a:p>
            <a:pPr marL="447675" lvl="0" indent="-447675">
              <a:buBlip>
                <a:blip r:embed="rId2"/>
              </a:buBlip>
            </a:pPr>
            <a:r>
              <a:rPr lang="en-GB" sz="3200"/>
              <a:t>Bullet point one</a:t>
            </a:r>
          </a:p>
          <a:p>
            <a:pPr lvl="1"/>
            <a:r>
              <a:rPr lang="en-GB"/>
              <a:t>Second level</a:t>
            </a:r>
          </a:p>
        </p:txBody>
      </p:sp>
      <p:sp>
        <p:nvSpPr>
          <p:cNvPr id="15" name="Content Placeholder 13">
            <a:extLst>
              <a:ext uri="{FF2B5EF4-FFF2-40B4-BE49-F238E27FC236}">
                <a16:creationId xmlns:a16="http://schemas.microsoft.com/office/drawing/2014/main" id="{114F7350-8891-CB4C-9FF5-26BFC19328A2}"/>
              </a:ext>
            </a:extLst>
          </p:cNvPr>
          <p:cNvSpPr>
            <a:spLocks noGrp="1"/>
          </p:cNvSpPr>
          <p:nvPr>
            <p:ph sz="quarter" idx="13" hasCustomPrompt="1"/>
          </p:nvPr>
        </p:nvSpPr>
        <p:spPr>
          <a:xfrm>
            <a:off x="4561823" y="1412776"/>
            <a:ext cx="3778250" cy="3959225"/>
          </a:xfrm>
          <a:prstGeom prst="rect">
            <a:avLst/>
          </a:prstGeom>
        </p:spPr>
        <p:txBody>
          <a:bodyPr/>
          <a:lstStyle>
            <a:lvl1pPr marL="447675" indent="-447675">
              <a:buClr>
                <a:srgbClr val="EA1017"/>
              </a:buClr>
              <a:buFont typeface="Arial" panose="020B0604020202020204" pitchFamily="34" charset="0"/>
              <a:buChar char="•"/>
              <a:defRPr>
                <a:latin typeface="+mn-lt"/>
              </a:defRPr>
            </a:lvl1pPr>
            <a:lvl2pPr marL="806450" indent="-361950">
              <a:tabLst/>
              <a:defRPr>
                <a:latin typeface="+mn-lt"/>
              </a:defRPr>
            </a:lvl2pPr>
          </a:lstStyle>
          <a:p>
            <a:pPr marL="447675" indent="-447675">
              <a:buBlip>
                <a:blip r:embed="rId2"/>
              </a:buBlip>
            </a:pPr>
            <a:r>
              <a:rPr lang="en-GB" sz="3200"/>
              <a:t>Bullet point two</a:t>
            </a:r>
          </a:p>
          <a:p>
            <a:pPr lvl="1"/>
            <a:r>
              <a:rPr lang="en-GB"/>
              <a:t>Second level</a:t>
            </a:r>
          </a:p>
        </p:txBody>
      </p:sp>
      <p:sp>
        <p:nvSpPr>
          <p:cNvPr id="16" name="Title Placeholder 9">
            <a:extLst>
              <a:ext uri="{FF2B5EF4-FFF2-40B4-BE49-F238E27FC236}">
                <a16:creationId xmlns:a16="http://schemas.microsoft.com/office/drawing/2014/main" id="{175180C8-5F5C-DF4E-AFE1-FCBCC33F9798}"/>
              </a:ext>
            </a:extLst>
          </p:cNvPr>
          <p:cNvSpPr>
            <a:spLocks noGrp="1"/>
          </p:cNvSpPr>
          <p:nvPr>
            <p:ph type="title"/>
          </p:nvPr>
        </p:nvSpPr>
        <p:spPr>
          <a:xfrm>
            <a:off x="628650" y="365125"/>
            <a:ext cx="7886700" cy="759619"/>
          </a:xfrm>
          <a:prstGeom prst="rect">
            <a:avLst/>
          </a:prstGeom>
        </p:spPr>
        <p:txBody>
          <a:bodyPr vert="horz" lIns="91440" tIns="45720" rIns="91440" bIns="45720" rtlCol="0" anchor="t">
            <a:noAutofit/>
          </a:bodyPr>
          <a:lstStyle>
            <a:lvl1pPr>
              <a:defRPr>
                <a:solidFill>
                  <a:srgbClr val="EA1017"/>
                </a:solidFill>
              </a:defRPr>
            </a:lvl1pPr>
          </a:lstStyle>
          <a:p>
            <a:r>
              <a:rPr lang="en-GB"/>
              <a:t>Sample title </a:t>
            </a:r>
            <a:endParaRPr lang="en-US"/>
          </a:p>
        </p:txBody>
      </p:sp>
      <p:sp>
        <p:nvSpPr>
          <p:cNvPr id="7" name="Slide Number Placeholder 6">
            <a:extLst>
              <a:ext uri="{FF2B5EF4-FFF2-40B4-BE49-F238E27FC236}">
                <a16:creationId xmlns:a16="http://schemas.microsoft.com/office/drawing/2014/main" id="{55F1F35F-A603-9D4C-8EBF-D58D960ECBC9}"/>
              </a:ext>
            </a:extLst>
          </p:cNvPr>
          <p:cNvSpPr>
            <a:spLocks noGrp="1" noChangeArrowheads="1"/>
          </p:cNvSpPr>
          <p:nvPr>
            <p:ph type="sldNum" sz="quarter" idx="11"/>
          </p:nvPr>
        </p:nvSpPr>
        <p:spPr>
          <a:xfrm>
            <a:off x="7884368" y="6349913"/>
            <a:ext cx="1079500" cy="485775"/>
          </a:xfrm>
          <a:prstGeom prst="rect">
            <a:avLst/>
          </a:prstGeom>
          <a:ln/>
        </p:spPr>
        <p:txBody>
          <a:bodyPr/>
          <a:lstStyle>
            <a:lvl1pPr>
              <a:defRPr>
                <a:solidFill>
                  <a:schemeClr val="bg1"/>
                </a:solidFill>
              </a:defRPr>
            </a:lvl1pPr>
          </a:lstStyle>
          <a:p>
            <a:pPr>
              <a:defRPr/>
            </a:pPr>
            <a:fld id="{E31A3992-5B00-0A42-93B4-D0E70D851268}" type="slidenum">
              <a:rPr lang="en-GB" altLang="en-US" smtClean="0"/>
              <a:pPr>
                <a:defRPr/>
              </a:pPr>
              <a:t>‹#›</a:t>
            </a:fld>
            <a:endParaRPr lang="en-GB" altLang="en-US"/>
          </a:p>
        </p:txBody>
      </p:sp>
    </p:spTree>
    <p:extLst>
      <p:ext uri="{BB962C8B-B14F-4D97-AF65-F5344CB8AC3E}">
        <p14:creationId xmlns:p14="http://schemas.microsoft.com/office/powerpoint/2010/main" val="41851297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mage Slide 4">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A2EA9252-D54C-DE43-93DE-3F956E756E94}"/>
              </a:ext>
            </a:extLst>
          </p:cNvPr>
          <p:cNvSpPr>
            <a:spLocks noGrp="1"/>
          </p:cNvSpPr>
          <p:nvPr>
            <p:ph type="body" sz="quarter" idx="11" hasCustomPrompt="1"/>
          </p:nvPr>
        </p:nvSpPr>
        <p:spPr>
          <a:xfrm>
            <a:off x="539750" y="1341438"/>
            <a:ext cx="3744913" cy="3959225"/>
          </a:xfrm>
        </p:spPr>
        <p:txBody>
          <a:bodyPr/>
          <a:lstStyle>
            <a:lvl1pPr>
              <a:defRPr b="1"/>
            </a:lvl1pPr>
          </a:lstStyle>
          <a:p>
            <a:pPr lvl="0"/>
            <a:r>
              <a:rPr lang="en-US"/>
              <a:t>‘This could be a pull quote from the person in the photo. ‘Because of climate change and drought, I worry a lot about food’ Quote attribution here in this style</a:t>
            </a:r>
          </a:p>
        </p:txBody>
      </p:sp>
      <p:sp>
        <p:nvSpPr>
          <p:cNvPr id="4" name="Picture Placeholder 3">
            <a:extLst>
              <a:ext uri="{FF2B5EF4-FFF2-40B4-BE49-F238E27FC236}">
                <a16:creationId xmlns:a16="http://schemas.microsoft.com/office/drawing/2014/main" id="{2D263CD8-A5EF-6740-8FC8-5E905C12D11F}"/>
              </a:ext>
            </a:extLst>
          </p:cNvPr>
          <p:cNvSpPr>
            <a:spLocks noGrp="1"/>
          </p:cNvSpPr>
          <p:nvPr>
            <p:ph type="pic" sz="quarter" idx="12" hasCustomPrompt="1"/>
          </p:nvPr>
        </p:nvSpPr>
        <p:spPr>
          <a:xfrm>
            <a:off x="4484216" y="1341437"/>
            <a:ext cx="4067175" cy="4390801"/>
          </a:xfrm>
        </p:spPr>
        <p:txBody>
          <a:bodyPr anchor="ctr"/>
          <a:lstStyle>
            <a:lvl1pPr marL="0" marR="0" indent="0" algn="ctr" defTabSz="914400" rtl="0" eaLnBrk="1" fontAlgn="base" latinLnBrk="0" hangingPunct="1">
              <a:lnSpc>
                <a:spcPct val="100000"/>
              </a:lnSpc>
              <a:spcBef>
                <a:spcPct val="20000"/>
              </a:spcBef>
              <a:spcAft>
                <a:spcPct val="0"/>
              </a:spcAft>
              <a:buClr>
                <a:srgbClr val="FF0000"/>
              </a:buClr>
              <a:buSzTx/>
              <a:buFontTx/>
              <a:buNone/>
              <a:tabLst/>
              <a:defRPr/>
            </a:lvl1pPr>
          </a:lstStyle>
          <a:p>
            <a:pPr marL="0" marR="0" lvl="0" indent="0" algn="ctr" defTabSz="914400" rtl="0" eaLnBrk="1" fontAlgn="base" latinLnBrk="0" hangingPunct="1">
              <a:lnSpc>
                <a:spcPct val="100000"/>
              </a:lnSpc>
              <a:spcBef>
                <a:spcPct val="20000"/>
              </a:spcBef>
              <a:spcAft>
                <a:spcPct val="0"/>
              </a:spcAft>
              <a:buClr>
                <a:srgbClr val="FF0000"/>
              </a:buClr>
              <a:buSzTx/>
              <a:buFontTx/>
              <a:buNone/>
              <a:tabLst/>
              <a:defRPr/>
            </a:pPr>
            <a:r>
              <a:rPr lang="en-US"/>
              <a:t>Click on picture icon to insert photo</a:t>
            </a:r>
          </a:p>
          <a:p>
            <a:endParaRPr lang="en-US"/>
          </a:p>
          <a:p>
            <a:endParaRPr lang="en-US"/>
          </a:p>
        </p:txBody>
      </p:sp>
      <p:sp>
        <p:nvSpPr>
          <p:cNvPr id="6" name="Rectangle 6">
            <a:extLst>
              <a:ext uri="{FF2B5EF4-FFF2-40B4-BE49-F238E27FC236}">
                <a16:creationId xmlns:a16="http://schemas.microsoft.com/office/drawing/2014/main" id="{49894434-55D9-D946-A2A3-6ED3B95C9976}"/>
              </a:ext>
            </a:extLst>
          </p:cNvPr>
          <p:cNvSpPr>
            <a:spLocks noGrp="1" noChangeArrowheads="1"/>
          </p:cNvSpPr>
          <p:nvPr>
            <p:ph type="sldNum" sz="quarter" idx="13"/>
          </p:nvPr>
        </p:nvSpPr>
        <p:spPr>
          <a:xfrm>
            <a:off x="7884368" y="6349913"/>
            <a:ext cx="1079500" cy="485775"/>
          </a:xfrm>
          <a:prstGeom prst="rect">
            <a:avLst/>
          </a:prstGeom>
          <a:ln/>
        </p:spPr>
        <p:txBody>
          <a:bodyPr/>
          <a:lstStyle>
            <a:lvl1pPr>
              <a:defRPr>
                <a:solidFill>
                  <a:schemeClr val="bg1"/>
                </a:solidFill>
              </a:defRPr>
            </a:lvl1pPr>
          </a:lstStyle>
          <a:p>
            <a:pPr>
              <a:defRPr/>
            </a:pPr>
            <a:fld id="{E31A3992-5B00-0A42-93B4-D0E70D851268}" type="slidenum">
              <a:rPr lang="en-GB" altLang="en-US" smtClean="0"/>
              <a:pPr>
                <a:defRPr/>
              </a:pPr>
              <a:t>‹#›</a:t>
            </a:fld>
            <a:endParaRPr lang="en-GB" altLang="en-US"/>
          </a:p>
        </p:txBody>
      </p:sp>
      <p:sp>
        <p:nvSpPr>
          <p:cNvPr id="11" name="Title Placeholder 9">
            <a:extLst>
              <a:ext uri="{FF2B5EF4-FFF2-40B4-BE49-F238E27FC236}">
                <a16:creationId xmlns:a16="http://schemas.microsoft.com/office/drawing/2014/main" id="{6C91AA40-4C4F-5547-8513-9554FCF86791}"/>
              </a:ext>
            </a:extLst>
          </p:cNvPr>
          <p:cNvSpPr>
            <a:spLocks noGrp="1"/>
          </p:cNvSpPr>
          <p:nvPr>
            <p:ph type="title" hasCustomPrompt="1"/>
          </p:nvPr>
        </p:nvSpPr>
        <p:spPr>
          <a:xfrm>
            <a:off x="540866" y="366143"/>
            <a:ext cx="7886700" cy="759619"/>
          </a:xfrm>
          <a:prstGeom prst="rect">
            <a:avLst/>
          </a:prstGeom>
        </p:spPr>
        <p:txBody>
          <a:bodyPr vert="horz" lIns="91440" tIns="45720" rIns="91440" bIns="45720" rtlCol="0" anchor="t">
            <a:noAutofit/>
          </a:bodyPr>
          <a:lstStyle/>
          <a:p>
            <a:r>
              <a:rPr lang="en-GB"/>
              <a:t>Photo with quote</a:t>
            </a:r>
            <a:endParaRPr lang="en-US"/>
          </a:p>
        </p:txBody>
      </p:sp>
    </p:spTree>
    <p:extLst>
      <p:ext uri="{BB962C8B-B14F-4D97-AF65-F5344CB8AC3E}">
        <p14:creationId xmlns:p14="http://schemas.microsoft.com/office/powerpoint/2010/main" val="12487860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theme" Target="../theme/theme10.xml"/><Relationship Id="rId1" Type="http://schemas.openxmlformats.org/officeDocument/2006/relationships/slideLayout" Target="../slideLayouts/slideLayout19.xml"/><Relationship Id="rId4" Type="http://schemas.openxmlformats.org/officeDocument/2006/relationships/image" Target="../media/image10.png"/></Relationships>
</file>

<file path=ppt/slideMasters/_rels/slideMaster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theme" Target="../theme/theme11.xml"/><Relationship Id="rId1" Type="http://schemas.openxmlformats.org/officeDocument/2006/relationships/slideLayout" Target="../slideLayouts/slideLayout20.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4.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5.xml"/><Relationship Id="rId1" Type="http://schemas.openxmlformats.org/officeDocument/2006/relationships/slideLayout" Target="../slideLayouts/slideLayout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image" Target="../media/image6.png"/><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image" Target="../media/image7.png"/><Relationship Id="rId5" Type="http://schemas.openxmlformats.org/officeDocument/2006/relationships/theme" Target="../theme/theme7.xml"/><Relationship Id="rId4" Type="http://schemas.openxmlformats.org/officeDocument/2006/relationships/slideLayout" Target="../slideLayouts/slideLayout12.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theme" Target="../theme/theme8.xml"/><Relationship Id="rId4" Type="http://schemas.openxmlformats.org/officeDocument/2006/relationships/slideLayout" Target="../slideLayouts/slideLayout16.xml"/></Relationships>
</file>

<file path=ppt/slideMasters/_rels/slideMaster9.xml.rels><?xml version="1.0" encoding="UTF-8" standalone="yes"?>
<Relationships xmlns="http://schemas.openxmlformats.org/package/2006/relationships"><Relationship Id="rId3" Type="http://schemas.openxmlformats.org/officeDocument/2006/relationships/theme" Target="../theme/theme9.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261CEC3-7DB2-0B4E-AC64-A69A1A36E0EA}"/>
              </a:ext>
            </a:extLst>
          </p:cNvPr>
          <p:cNvSpPr>
            <a:spLocks noGrp="1"/>
          </p:cNvSpPr>
          <p:nvPr>
            <p:ph type="title"/>
          </p:nvPr>
        </p:nvSpPr>
        <p:spPr>
          <a:xfrm>
            <a:off x="1187624" y="365125"/>
            <a:ext cx="7327726" cy="5224115"/>
          </a:xfrm>
          <a:prstGeom prst="rect">
            <a:avLst/>
          </a:prstGeom>
        </p:spPr>
        <p:txBody>
          <a:bodyPr vert="horz" lIns="91440" tIns="45720" rIns="91440" bIns="45720" rtlCol="0" anchor="ctr">
            <a:noAutofit/>
          </a:bodyPr>
          <a:lstStyle/>
          <a:p>
            <a:r>
              <a:rPr lang="en-GB" sz="8000" spc="-150"/>
              <a:t>Short title </a:t>
            </a:r>
            <a:br>
              <a:rPr lang="en-GB" sz="8000" spc="-150"/>
            </a:br>
            <a:r>
              <a:rPr lang="en-GB" sz="8000" spc="-150"/>
              <a:t>to go here	</a:t>
            </a:r>
            <a:endParaRPr lang="en-US"/>
          </a:p>
        </p:txBody>
      </p:sp>
      <p:pic>
        <p:nvPicPr>
          <p:cNvPr id="4" name="Picture 3">
            <a:extLst>
              <a:ext uri="{FF2B5EF4-FFF2-40B4-BE49-F238E27FC236}">
                <a16:creationId xmlns:a16="http://schemas.microsoft.com/office/drawing/2014/main" id="{967C8D40-65B3-3143-ACAA-E2392412FD54}"/>
              </a:ext>
            </a:extLst>
          </p:cNvPr>
          <p:cNvPicPr>
            <a:picLocks noChangeAspect="1"/>
          </p:cNvPicPr>
          <p:nvPr userDrawn="1"/>
        </p:nvPicPr>
        <p:blipFill>
          <a:blip r:embed="rId3"/>
          <a:srcRect/>
          <a:stretch/>
        </p:blipFill>
        <p:spPr>
          <a:xfrm>
            <a:off x="0" y="0"/>
            <a:ext cx="9144000" cy="6858000"/>
          </a:xfrm>
          <a:prstGeom prst="rect">
            <a:avLst/>
          </a:prstGeom>
        </p:spPr>
      </p:pic>
      <p:sp>
        <p:nvSpPr>
          <p:cNvPr id="3" name="Rectangle 2">
            <a:extLst>
              <a:ext uri="{FF2B5EF4-FFF2-40B4-BE49-F238E27FC236}">
                <a16:creationId xmlns:a16="http://schemas.microsoft.com/office/drawing/2014/main" id="{34EA3E30-89C8-5449-9F71-FB570F5A0C50}"/>
              </a:ext>
            </a:extLst>
          </p:cNvPr>
          <p:cNvSpPr/>
          <p:nvPr userDrawn="1"/>
        </p:nvSpPr>
        <p:spPr>
          <a:xfrm rot="-180000">
            <a:off x="1187624" y="6741368"/>
            <a:ext cx="432048" cy="2160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6458532"/>
      </p:ext>
    </p:extLst>
  </p:cSld>
  <p:clrMap bg1="lt1" tx1="dk1" bg2="lt2" tx2="dk2" accent1="accent1" accent2="accent2" accent3="accent3" accent4="accent4" accent5="accent5" accent6="accent6" hlink="hlink" folHlink="folHlink"/>
  <p:sldLayoutIdLst>
    <p:sldLayoutId id="2147483719" r:id="rId1"/>
  </p:sldLayoutIdLst>
  <p:txStyles>
    <p:titleStyle>
      <a:lvl1pPr algn="ctr" defTabSz="914400" rtl="0" eaLnBrk="1" latinLnBrk="0" hangingPunct="1">
        <a:lnSpc>
          <a:spcPct val="90000"/>
        </a:lnSpc>
        <a:spcBef>
          <a:spcPct val="0"/>
        </a:spcBef>
        <a:buNone/>
        <a:defRPr sz="8000" b="1" i="0" kern="1200">
          <a:solidFill>
            <a:srgbClr val="FF0000"/>
          </a:solidFill>
          <a:latin typeface="Mokoko Trial Extra Bold" panose="02060503020203020204" pitchFamily="18" charset="77"/>
          <a:ea typeface="+mj-ea"/>
          <a:cs typeface="Mokoko Trial Extra Bold" panose="02060503020203020204" pitchFamily="18"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92055B3-2F5A-7642-A034-5BA57A3F850E}"/>
              </a:ext>
            </a:extLst>
          </p:cNvPr>
          <p:cNvPicPr>
            <a:picLocks noChangeAspect="1"/>
          </p:cNvPicPr>
          <p:nvPr userDrawn="1"/>
        </p:nvPicPr>
        <p:blipFill>
          <a:blip r:embed="rId3"/>
          <a:srcRect/>
          <a:stretch/>
        </p:blipFill>
        <p:spPr>
          <a:xfrm>
            <a:off x="-54035" y="-12355"/>
            <a:ext cx="9198035" cy="6898525"/>
          </a:xfrm>
          <a:prstGeom prst="rect">
            <a:avLst/>
          </a:prstGeom>
        </p:spPr>
      </p:pic>
      <p:pic>
        <p:nvPicPr>
          <p:cNvPr id="8" name="Picture 7" descr="A close up of a screen&#10;&#10;Description automatically generated">
            <a:extLst>
              <a:ext uri="{FF2B5EF4-FFF2-40B4-BE49-F238E27FC236}">
                <a16:creationId xmlns:a16="http://schemas.microsoft.com/office/drawing/2014/main" id="{DB0A5B7A-0079-5747-ADBA-8DB65BE6B406}"/>
              </a:ext>
            </a:extLst>
          </p:cNvPr>
          <p:cNvPicPr>
            <a:picLocks noChangeAspect="1"/>
          </p:cNvPicPr>
          <p:nvPr userDrawn="1"/>
        </p:nvPicPr>
        <p:blipFill>
          <a:blip r:embed="rId4"/>
          <a:stretch>
            <a:fillRect/>
          </a:stretch>
        </p:blipFill>
        <p:spPr>
          <a:xfrm>
            <a:off x="467544" y="5733256"/>
            <a:ext cx="1998536" cy="438036"/>
          </a:xfrm>
          <a:prstGeom prst="rect">
            <a:avLst/>
          </a:prstGeom>
        </p:spPr>
      </p:pic>
      <p:sp>
        <p:nvSpPr>
          <p:cNvPr id="5" name="TextBox 4">
            <a:extLst>
              <a:ext uri="{FF2B5EF4-FFF2-40B4-BE49-F238E27FC236}">
                <a16:creationId xmlns:a16="http://schemas.microsoft.com/office/drawing/2014/main" id="{948269B0-743A-BF4B-BB39-37EB83BD7AE5}"/>
              </a:ext>
            </a:extLst>
          </p:cNvPr>
          <p:cNvSpPr txBox="1"/>
          <p:nvPr userDrawn="1"/>
        </p:nvSpPr>
        <p:spPr>
          <a:xfrm>
            <a:off x="395536" y="6383893"/>
            <a:ext cx="7920879" cy="276999"/>
          </a:xfrm>
          <a:prstGeom prst="rect">
            <a:avLst/>
          </a:prstGeom>
          <a:noFill/>
        </p:spPr>
        <p:txBody>
          <a:bodyPr wrap="square" rtlCol="0">
            <a:spAutoFit/>
          </a:bodyPr>
          <a:lstStyle/>
          <a:p>
            <a:r>
              <a:rPr lang="en-GB" sz="600" err="1">
                <a:latin typeface="Open Sans" panose="020B0606030504020204" pitchFamily="34" charset="0"/>
                <a:ea typeface="Open Sans" panose="020B0606030504020204" pitchFamily="34" charset="0"/>
                <a:cs typeface="Open Sans" panose="020B0606030504020204" pitchFamily="34" charset="0"/>
              </a:rPr>
              <a:t>Eng</a:t>
            </a:r>
            <a:r>
              <a:rPr lang="en-GB" sz="600">
                <a:latin typeface="Open Sans" panose="020B0606030504020204" pitchFamily="34" charset="0"/>
                <a:ea typeface="Open Sans" panose="020B0606030504020204" pitchFamily="34" charset="0"/>
                <a:cs typeface="Open Sans" panose="020B0606030504020204" pitchFamily="34" charset="0"/>
              </a:rPr>
              <a:t> and Wales charity no. 1105851 Scot charity no. SC039150 Company no. 5171525 Christian Aid Ireland: NI charity no. NIC101631 Company no. NI059154 and ROI charity no. 20014162 Company no. 426928. </a:t>
            </a:r>
            <a:br>
              <a:rPr lang="en-GB" sz="600">
                <a:latin typeface="Open Sans" panose="020B0606030504020204" pitchFamily="34" charset="0"/>
                <a:ea typeface="Open Sans" panose="020B0606030504020204" pitchFamily="34" charset="0"/>
                <a:cs typeface="Open Sans" panose="020B0606030504020204" pitchFamily="34" charset="0"/>
              </a:rPr>
            </a:br>
            <a:r>
              <a:rPr lang="en-GB" sz="600">
                <a:latin typeface="Open Sans" panose="020B0606030504020204" pitchFamily="34" charset="0"/>
                <a:ea typeface="Open Sans" panose="020B0606030504020204" pitchFamily="34" charset="0"/>
                <a:cs typeface="Open Sans" panose="020B0606030504020204" pitchFamily="34" charset="0"/>
              </a:rPr>
              <a:t>The Christian Aid name and logo are trademarks of Christian Aid. © Christian Aid January 2020</a:t>
            </a:r>
            <a:endParaRPr lang="en-US"/>
          </a:p>
        </p:txBody>
      </p:sp>
    </p:spTree>
    <p:extLst>
      <p:ext uri="{BB962C8B-B14F-4D97-AF65-F5344CB8AC3E}">
        <p14:creationId xmlns:p14="http://schemas.microsoft.com/office/powerpoint/2010/main" val="2510616865"/>
      </p:ext>
    </p:extLst>
  </p:cSld>
  <p:clrMap bg1="lt1" tx1="dk1" bg2="lt2" tx2="dk2" accent1="accent1" accent2="accent2" accent3="accent3" accent4="accent4" accent5="accent5" accent6="accent6" hlink="hlink" folHlink="folHlink"/>
  <p:sldLayoutIdLst>
    <p:sldLayoutId id="214748370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 name="Picture 4" descr="A close up of a sign&#10;&#10;Description automatically generated">
            <a:extLst>
              <a:ext uri="{FF2B5EF4-FFF2-40B4-BE49-F238E27FC236}">
                <a16:creationId xmlns:a16="http://schemas.microsoft.com/office/drawing/2014/main" id="{F5ED5819-9A6E-A94D-A9A7-3A057E421EB1}"/>
              </a:ext>
            </a:extLst>
          </p:cNvPr>
          <p:cNvPicPr>
            <a:picLocks noChangeAspect="1"/>
          </p:cNvPicPr>
          <p:nvPr userDrawn="1"/>
        </p:nvPicPr>
        <p:blipFill>
          <a:blip r:embed="rId3"/>
          <a:stretch>
            <a:fillRect/>
          </a:stretch>
        </p:blipFill>
        <p:spPr>
          <a:xfrm>
            <a:off x="2182" y="0"/>
            <a:ext cx="9144000" cy="6858000"/>
          </a:xfrm>
          <a:prstGeom prst="rect">
            <a:avLst/>
          </a:prstGeom>
        </p:spPr>
      </p:pic>
      <p:sp>
        <p:nvSpPr>
          <p:cNvPr id="6" name="TextBox 5">
            <a:extLst>
              <a:ext uri="{FF2B5EF4-FFF2-40B4-BE49-F238E27FC236}">
                <a16:creationId xmlns:a16="http://schemas.microsoft.com/office/drawing/2014/main" id="{C5D9CC82-C4AD-F246-9BA5-1525DC70AADF}"/>
              </a:ext>
            </a:extLst>
          </p:cNvPr>
          <p:cNvSpPr txBox="1"/>
          <p:nvPr userDrawn="1"/>
        </p:nvSpPr>
        <p:spPr>
          <a:xfrm>
            <a:off x="251520" y="6376357"/>
            <a:ext cx="6480720" cy="276999"/>
          </a:xfrm>
          <a:prstGeom prst="rect">
            <a:avLst/>
          </a:prstGeom>
          <a:noFill/>
        </p:spPr>
        <p:txBody>
          <a:bodyPr wrap="square" rtlCol="0">
            <a:spAutoFit/>
          </a:bodyPr>
          <a:lstStyle/>
          <a:p>
            <a:r>
              <a:rPr lang="en-GB" sz="600">
                <a:solidFill>
                  <a:schemeClr val="bg1"/>
                </a:solidFill>
                <a:latin typeface="Open Sans" panose="020B0606030504020204" pitchFamily="34" charset="0"/>
                <a:ea typeface="Open Sans" panose="020B0606030504020204" pitchFamily="34" charset="0"/>
                <a:cs typeface="Open Sans" panose="020B0606030504020204" pitchFamily="34" charset="0"/>
              </a:rPr>
              <a:t>Christian Aid is a key member of ACT Alliance. </a:t>
            </a:r>
            <a:r>
              <a:rPr lang="en-GB" sz="600" err="1">
                <a:solidFill>
                  <a:schemeClr val="bg1"/>
                </a:solidFill>
                <a:latin typeface="Open Sans" panose="020B0606030504020204" pitchFamily="34" charset="0"/>
                <a:ea typeface="Open Sans" panose="020B0606030504020204" pitchFamily="34" charset="0"/>
                <a:cs typeface="Open Sans" panose="020B0606030504020204" pitchFamily="34" charset="0"/>
              </a:rPr>
              <a:t>Eng</a:t>
            </a:r>
            <a:r>
              <a:rPr lang="en-GB" sz="600">
                <a:solidFill>
                  <a:schemeClr val="bg1"/>
                </a:solidFill>
                <a:latin typeface="Open Sans" panose="020B0606030504020204" pitchFamily="34" charset="0"/>
                <a:ea typeface="Open Sans" panose="020B0606030504020204" pitchFamily="34" charset="0"/>
                <a:cs typeface="Open Sans" panose="020B0606030504020204" pitchFamily="34" charset="0"/>
              </a:rPr>
              <a:t> and Wales charity no. 1105851 Scot charity no. SC039150 Company no. 5171525 Christian Aid Ireland: NI charity no. NIC101631 Company no. NI059154 and ROI charity no. 20014162 Company no. 426928. The Christian Aid name and logo are trademarks of Christian Aid. © Christian Aid January 2020</a:t>
            </a:r>
            <a:endParaRPr lang="en-US">
              <a:solidFill>
                <a:schemeClr val="bg1"/>
              </a:solidFill>
            </a:endParaRPr>
          </a:p>
        </p:txBody>
      </p:sp>
    </p:spTree>
    <p:extLst>
      <p:ext uri="{BB962C8B-B14F-4D97-AF65-F5344CB8AC3E}">
        <p14:creationId xmlns:p14="http://schemas.microsoft.com/office/powerpoint/2010/main" val="3657545234"/>
      </p:ext>
    </p:extLst>
  </p:cSld>
  <p:clrMap bg1="lt1" tx1="dk1" bg2="lt2" tx2="dk2" accent1="accent1" accent2="accent2" accent3="accent3" accent4="accent4" accent5="accent5" accent6="accent6" hlink="hlink" folHlink="folHlink"/>
  <p:sldLayoutIdLst>
    <p:sldLayoutId id="214748371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82F5818-6EE7-CC4A-963B-F7A52A912D15}"/>
              </a:ext>
            </a:extLst>
          </p:cNvPr>
          <p:cNvPicPr>
            <a:picLocks noChangeAspect="1"/>
          </p:cNvPicPr>
          <p:nvPr userDrawn="1"/>
        </p:nvPicPr>
        <p:blipFill>
          <a:blip r:embed="rId3"/>
          <a:srcRect/>
          <a:stretch/>
        </p:blipFill>
        <p:spPr>
          <a:xfrm>
            <a:off x="0" y="0"/>
            <a:ext cx="9144000" cy="6858000"/>
          </a:xfrm>
          <a:prstGeom prst="rect">
            <a:avLst/>
          </a:prstGeom>
        </p:spPr>
      </p:pic>
      <p:sp>
        <p:nvSpPr>
          <p:cNvPr id="5" name="Rectangle 4">
            <a:extLst>
              <a:ext uri="{FF2B5EF4-FFF2-40B4-BE49-F238E27FC236}">
                <a16:creationId xmlns:a16="http://schemas.microsoft.com/office/drawing/2014/main" id="{76DE7AD9-C460-B140-8082-7F6298E2CD84}"/>
              </a:ext>
            </a:extLst>
          </p:cNvPr>
          <p:cNvSpPr/>
          <p:nvPr userDrawn="1"/>
        </p:nvSpPr>
        <p:spPr>
          <a:xfrm rot="-180000">
            <a:off x="1187624" y="6741368"/>
            <a:ext cx="432048" cy="2160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Placeholder 2">
            <a:extLst>
              <a:ext uri="{FF2B5EF4-FFF2-40B4-BE49-F238E27FC236}">
                <a16:creationId xmlns:a16="http://schemas.microsoft.com/office/drawing/2014/main" id="{343FC2F3-7621-8042-AD92-20122CFC311F}"/>
              </a:ext>
            </a:extLst>
          </p:cNvPr>
          <p:cNvSpPr>
            <a:spLocks noGrp="1"/>
          </p:cNvSpPr>
          <p:nvPr>
            <p:ph type="title"/>
          </p:nvPr>
        </p:nvSpPr>
        <p:spPr>
          <a:xfrm>
            <a:off x="644549" y="692696"/>
            <a:ext cx="7831782" cy="1296144"/>
          </a:xfrm>
          <a:prstGeom prst="rect">
            <a:avLst/>
          </a:prstGeom>
        </p:spPr>
        <p:txBody>
          <a:bodyPr vert="horz" lIns="91440" tIns="45720" rIns="91440" bIns="45720" rtlCol="0" anchor="ctr">
            <a:normAutofit/>
          </a:bodyPr>
          <a:lstStyle/>
          <a:p>
            <a:r>
              <a:rPr lang="en-GB"/>
              <a:t>Short title goes here</a:t>
            </a:r>
            <a:endParaRPr lang="en-US"/>
          </a:p>
        </p:txBody>
      </p:sp>
    </p:spTree>
    <p:extLst>
      <p:ext uri="{BB962C8B-B14F-4D97-AF65-F5344CB8AC3E}">
        <p14:creationId xmlns:p14="http://schemas.microsoft.com/office/powerpoint/2010/main" val="3217467318"/>
      </p:ext>
    </p:extLst>
  </p:cSld>
  <p:clrMap bg1="lt1" tx1="dk1" bg2="lt2" tx2="dk2" accent1="accent1" accent2="accent2" accent3="accent3" accent4="accent4" accent5="accent5" accent6="accent6" hlink="hlink" folHlink="folHlink"/>
  <p:sldLayoutIdLst>
    <p:sldLayoutId id="2147483720" r:id="rId1"/>
  </p:sldLayoutIdLst>
  <p:txStyles>
    <p:titleStyle>
      <a:lvl1pPr algn="ctr" defTabSz="914400" rtl="0" eaLnBrk="1" latinLnBrk="0" hangingPunct="1">
        <a:lnSpc>
          <a:spcPct val="90000"/>
        </a:lnSpc>
        <a:spcBef>
          <a:spcPct val="0"/>
        </a:spcBef>
        <a:buNone/>
        <a:defRPr sz="4400" b="1" i="0" kern="1200">
          <a:solidFill>
            <a:srgbClr val="EA1017"/>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B120A96-DF6E-C041-9EBB-330A64651678}"/>
              </a:ext>
            </a:extLst>
          </p:cNvPr>
          <p:cNvPicPr>
            <a:picLocks noChangeAspect="1"/>
          </p:cNvPicPr>
          <p:nvPr userDrawn="1"/>
        </p:nvPicPr>
        <p:blipFill>
          <a:blip r:embed="rId3"/>
          <a:srcRect/>
          <a:stretch/>
        </p:blipFill>
        <p:spPr>
          <a:xfrm>
            <a:off x="0" y="-27384"/>
            <a:ext cx="9171160" cy="6878370"/>
          </a:xfrm>
          <a:prstGeom prst="rect">
            <a:avLst/>
          </a:prstGeom>
        </p:spPr>
      </p:pic>
    </p:spTree>
    <p:extLst>
      <p:ext uri="{BB962C8B-B14F-4D97-AF65-F5344CB8AC3E}">
        <p14:creationId xmlns:p14="http://schemas.microsoft.com/office/powerpoint/2010/main" val="2072854190"/>
      </p:ext>
    </p:extLst>
  </p:cSld>
  <p:clrMap bg1="lt1" tx1="dk1" bg2="lt2" tx2="dk2" accent1="accent1" accent2="accent2" accent3="accent3" accent4="accent4" accent5="accent5" accent6="accent6" hlink="hlink" folHlink="folHlink"/>
  <p:sldLayoutIdLst>
    <p:sldLayoutId id="2147483732" r:id="rId1"/>
  </p:sldLayoutIdLst>
  <p:txStyles>
    <p:titleStyle>
      <a:lvl1pPr algn="ctr" defTabSz="914400" rtl="0" eaLnBrk="1" latinLnBrk="0" hangingPunct="1">
        <a:lnSpc>
          <a:spcPct val="90000"/>
        </a:lnSpc>
        <a:spcBef>
          <a:spcPct val="0"/>
        </a:spcBef>
        <a:buNone/>
        <a:defRPr sz="4400" b="1" i="0" kern="1200">
          <a:solidFill>
            <a:srgbClr val="FF0000"/>
          </a:solidFill>
          <a:latin typeface="Mokoko XBold" panose="02060503020203020204" pitchFamily="18" charset="77"/>
          <a:ea typeface="+mj-ea"/>
          <a:cs typeface="Mokoko XBold" panose="02060503020203020204" pitchFamily="18" charset="77"/>
        </a:defRPr>
      </a:lvl1pPr>
    </p:titleStyle>
    <p:body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C36D1B9-E65B-BD45-8D90-9AC6A57760D1}"/>
              </a:ext>
            </a:extLst>
          </p:cNvPr>
          <p:cNvPicPr>
            <a:picLocks noChangeAspect="1"/>
          </p:cNvPicPr>
          <p:nvPr userDrawn="1"/>
        </p:nvPicPr>
        <p:blipFill>
          <a:blip r:embed="rId3"/>
          <a:srcRect/>
          <a:stretch/>
        </p:blipFill>
        <p:spPr>
          <a:xfrm>
            <a:off x="0" y="-27384"/>
            <a:ext cx="9171160" cy="6878370"/>
          </a:xfrm>
          <a:prstGeom prst="rect">
            <a:avLst/>
          </a:prstGeom>
        </p:spPr>
      </p:pic>
    </p:spTree>
    <p:extLst>
      <p:ext uri="{BB962C8B-B14F-4D97-AF65-F5344CB8AC3E}">
        <p14:creationId xmlns:p14="http://schemas.microsoft.com/office/powerpoint/2010/main" val="1774051525"/>
      </p:ext>
    </p:extLst>
  </p:cSld>
  <p:clrMap bg1="lt1" tx1="dk1" bg2="lt2" tx2="dk2" accent1="accent1" accent2="accent2" accent3="accent3" accent4="accent4" accent5="accent5" accent6="accent6" hlink="hlink" folHlink="folHlink"/>
  <p:sldLayoutIdLst>
    <p:sldLayoutId id="2147483736" r:id="rId1"/>
  </p:sldLayoutIdLst>
  <p:txStyles>
    <p:titleStyle>
      <a:lvl1pPr algn="ctr" defTabSz="914400" rtl="0" eaLnBrk="1" latinLnBrk="0" hangingPunct="1">
        <a:lnSpc>
          <a:spcPct val="90000"/>
        </a:lnSpc>
        <a:spcBef>
          <a:spcPct val="0"/>
        </a:spcBef>
        <a:buNone/>
        <a:defRPr sz="4400" b="1" i="0" kern="1200">
          <a:solidFill>
            <a:srgbClr val="FF0000"/>
          </a:solidFill>
          <a:latin typeface="Mokoko XBold" panose="02060503020203020204" pitchFamily="18" charset="77"/>
          <a:ea typeface="+mj-ea"/>
          <a:cs typeface="Mokoko XBold" panose="02060503020203020204" pitchFamily="18" charset="77"/>
        </a:defRPr>
      </a:lvl1pPr>
    </p:titleStyle>
    <p:body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563EC75-D0C0-704B-9C68-1779F1DA5550}"/>
              </a:ext>
            </a:extLst>
          </p:cNvPr>
          <p:cNvSpPr/>
          <p:nvPr userDrawn="1"/>
        </p:nvSpPr>
        <p:spPr>
          <a:xfrm>
            <a:off x="0" y="0"/>
            <a:ext cx="9144000" cy="6858000"/>
          </a:xfrm>
          <a:prstGeom prst="rect">
            <a:avLst/>
          </a:prstGeom>
          <a:solidFill>
            <a:srgbClr val="EA101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A1017"/>
              </a:solidFill>
            </a:endParaRPr>
          </a:p>
        </p:txBody>
      </p:sp>
      <p:pic>
        <p:nvPicPr>
          <p:cNvPr id="4" name="Picture 3" descr="A red logo with white text&#10;&#10;Description automatically generated with medium confidence">
            <a:extLst>
              <a:ext uri="{FF2B5EF4-FFF2-40B4-BE49-F238E27FC236}">
                <a16:creationId xmlns:a16="http://schemas.microsoft.com/office/drawing/2014/main" id="{6B0FDA12-AE15-6241-ABBE-E7377EBDEE01}"/>
              </a:ext>
            </a:extLst>
          </p:cNvPr>
          <p:cNvPicPr>
            <a:picLocks noChangeAspect="1"/>
          </p:cNvPicPr>
          <p:nvPr userDrawn="1"/>
        </p:nvPicPr>
        <p:blipFill>
          <a:blip r:embed="rId3"/>
          <a:stretch>
            <a:fillRect/>
          </a:stretch>
        </p:blipFill>
        <p:spPr>
          <a:xfrm>
            <a:off x="1280" y="5569075"/>
            <a:ext cx="1762408" cy="1288925"/>
          </a:xfrm>
          <a:prstGeom prst="rect">
            <a:avLst/>
          </a:prstGeom>
        </p:spPr>
      </p:pic>
    </p:spTree>
    <p:extLst>
      <p:ext uri="{BB962C8B-B14F-4D97-AF65-F5344CB8AC3E}">
        <p14:creationId xmlns:p14="http://schemas.microsoft.com/office/powerpoint/2010/main" val="2928678850"/>
      </p:ext>
    </p:extLst>
  </p:cSld>
  <p:clrMap bg1="lt1" tx1="dk1" bg2="lt2" tx2="dk2" accent1="accent1" accent2="accent2" accent3="accent3" accent4="accent4" accent5="accent5" accent6="accent6" hlink="hlink" folHlink="folHlink"/>
  <p:sldLayoutIdLst>
    <p:sldLayoutId id="2147483734" r:id="rId1"/>
  </p:sldLayoutIdLst>
  <p:txStyles>
    <p:titleStyle>
      <a:lvl1pPr algn="ctr" defTabSz="914400" rtl="0" eaLnBrk="1" latinLnBrk="0" hangingPunct="1">
        <a:lnSpc>
          <a:spcPct val="90000"/>
        </a:lnSpc>
        <a:spcBef>
          <a:spcPct val="0"/>
        </a:spcBef>
        <a:buNone/>
        <a:defRPr sz="4400" b="1" i="0" kern="1200">
          <a:solidFill>
            <a:srgbClr val="FF0000"/>
          </a:solidFill>
          <a:latin typeface="Mokoko XBold" panose="02060503020203020204" pitchFamily="18" charset="77"/>
          <a:ea typeface="+mj-ea"/>
          <a:cs typeface="Mokoko XBold" panose="02060503020203020204" pitchFamily="18" charset="77"/>
        </a:defRPr>
      </a:lvl1pPr>
    </p:titleStyle>
    <p:body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18923E4A-33D6-6448-B8A8-7C98BE9B0C06}"/>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fld id="{85D1EE2C-079A-8247-AEF1-2B6520D3F5D8}" type="slidenum">
              <a:rPr lang="en-US" smtClean="0"/>
              <a:pPr/>
              <a:t>‹#›</a:t>
            </a:fld>
            <a:endParaRPr lang="en-US"/>
          </a:p>
        </p:txBody>
      </p:sp>
      <p:pic>
        <p:nvPicPr>
          <p:cNvPr id="6" name="Picture 5">
            <a:extLst>
              <a:ext uri="{FF2B5EF4-FFF2-40B4-BE49-F238E27FC236}">
                <a16:creationId xmlns:a16="http://schemas.microsoft.com/office/drawing/2014/main" id="{5E3F9EF1-646F-054A-BFC1-2D49FC67BFE1}"/>
              </a:ext>
            </a:extLst>
          </p:cNvPr>
          <p:cNvPicPr>
            <a:picLocks noChangeAspect="1"/>
          </p:cNvPicPr>
          <p:nvPr userDrawn="1"/>
        </p:nvPicPr>
        <p:blipFill>
          <a:blip r:embed="rId5"/>
          <a:srcRect/>
          <a:stretch/>
        </p:blipFill>
        <p:spPr>
          <a:xfrm>
            <a:off x="0" y="716"/>
            <a:ext cx="9171160" cy="6878370"/>
          </a:xfrm>
          <a:prstGeom prst="rect">
            <a:avLst/>
          </a:prstGeom>
        </p:spPr>
      </p:pic>
      <p:sp>
        <p:nvSpPr>
          <p:cNvPr id="10" name="Title Placeholder 9">
            <a:extLst>
              <a:ext uri="{FF2B5EF4-FFF2-40B4-BE49-F238E27FC236}">
                <a16:creationId xmlns:a16="http://schemas.microsoft.com/office/drawing/2014/main" id="{DD4C6FBA-BB22-8F46-864C-1D9B0ED4D502}"/>
              </a:ext>
            </a:extLst>
          </p:cNvPr>
          <p:cNvSpPr>
            <a:spLocks noGrp="1"/>
          </p:cNvSpPr>
          <p:nvPr>
            <p:ph type="title"/>
          </p:nvPr>
        </p:nvSpPr>
        <p:spPr>
          <a:xfrm>
            <a:off x="628650" y="365125"/>
            <a:ext cx="7886700" cy="759619"/>
          </a:xfrm>
          <a:prstGeom prst="rect">
            <a:avLst/>
          </a:prstGeom>
        </p:spPr>
        <p:txBody>
          <a:bodyPr vert="horz" lIns="91440" tIns="45720" rIns="91440" bIns="45720" rtlCol="0" anchor="t">
            <a:noAutofit/>
          </a:bodyPr>
          <a:lstStyle/>
          <a:p>
            <a:r>
              <a:rPr lang="en-GB"/>
              <a:t>Sample title </a:t>
            </a:r>
            <a:endParaRPr lang="en-US"/>
          </a:p>
        </p:txBody>
      </p:sp>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Lst>
  <p:hf hdr="0" ftr="0" dt="0"/>
  <p:txStyles>
    <p:titleStyle>
      <a:lvl1pPr algn="l" rtl="0" eaLnBrk="1" fontAlgn="base" hangingPunct="1">
        <a:spcBef>
          <a:spcPct val="0"/>
        </a:spcBef>
        <a:spcAft>
          <a:spcPct val="0"/>
        </a:spcAft>
        <a:defRPr sz="5400" b="1" i="0">
          <a:solidFill>
            <a:srgbClr val="EA1017"/>
          </a:solidFill>
          <a:latin typeface="Arial" panose="020B0604020202020204" pitchFamily="34" charset="0"/>
          <a:ea typeface="ヒラギノ角ゴ Pro W3" charset="0"/>
          <a:cs typeface="Arial" panose="020B0604020202020204" pitchFamily="34" charset="0"/>
        </a:defRPr>
      </a:lvl1pPr>
      <a:lvl2pPr algn="l" rtl="0" eaLnBrk="1" fontAlgn="base" hangingPunct="1">
        <a:spcBef>
          <a:spcPct val="0"/>
        </a:spcBef>
        <a:spcAft>
          <a:spcPct val="0"/>
        </a:spcAft>
        <a:defRPr sz="4400">
          <a:solidFill>
            <a:srgbClr val="FF0000"/>
          </a:solidFill>
          <a:latin typeface="Arial" charset="0"/>
          <a:ea typeface="ヒラギノ角ゴ Pro W3" charset="0"/>
          <a:cs typeface="ヒラギノ角ゴ Pro W3" charset="0"/>
        </a:defRPr>
      </a:lvl2pPr>
      <a:lvl3pPr algn="l" rtl="0" eaLnBrk="1" fontAlgn="base" hangingPunct="1">
        <a:spcBef>
          <a:spcPct val="0"/>
        </a:spcBef>
        <a:spcAft>
          <a:spcPct val="0"/>
        </a:spcAft>
        <a:defRPr sz="4400">
          <a:solidFill>
            <a:srgbClr val="FF0000"/>
          </a:solidFill>
          <a:latin typeface="Arial" charset="0"/>
          <a:ea typeface="ヒラギノ角ゴ Pro W3" charset="0"/>
          <a:cs typeface="ヒラギノ角ゴ Pro W3" charset="0"/>
        </a:defRPr>
      </a:lvl3pPr>
      <a:lvl4pPr algn="l" rtl="0" eaLnBrk="1" fontAlgn="base" hangingPunct="1">
        <a:spcBef>
          <a:spcPct val="0"/>
        </a:spcBef>
        <a:spcAft>
          <a:spcPct val="0"/>
        </a:spcAft>
        <a:defRPr sz="4400">
          <a:solidFill>
            <a:srgbClr val="FF0000"/>
          </a:solidFill>
          <a:latin typeface="Arial" charset="0"/>
          <a:ea typeface="ヒラギノ角ゴ Pro W3" charset="0"/>
          <a:cs typeface="ヒラギノ角ゴ Pro W3" charset="0"/>
        </a:defRPr>
      </a:lvl4pPr>
      <a:lvl5pPr algn="l" rtl="0" eaLnBrk="1" fontAlgn="base" hangingPunct="1">
        <a:spcBef>
          <a:spcPct val="0"/>
        </a:spcBef>
        <a:spcAft>
          <a:spcPct val="0"/>
        </a:spcAft>
        <a:defRPr sz="4400">
          <a:solidFill>
            <a:srgbClr val="FF0000"/>
          </a:solidFill>
          <a:latin typeface="Arial" charset="0"/>
          <a:ea typeface="ヒラギノ角ゴ Pro W3" charset="0"/>
          <a:cs typeface="ヒラギノ角ゴ Pro W3" charset="0"/>
        </a:defRPr>
      </a:lvl5pPr>
      <a:lvl6pPr marL="457200" algn="l" rtl="0" eaLnBrk="1" fontAlgn="base" hangingPunct="1">
        <a:spcBef>
          <a:spcPct val="0"/>
        </a:spcBef>
        <a:spcAft>
          <a:spcPct val="0"/>
        </a:spcAft>
        <a:defRPr sz="4400" b="1">
          <a:solidFill>
            <a:srgbClr val="FF0000"/>
          </a:solidFill>
          <a:latin typeface="Arial" charset="0"/>
          <a:ea typeface="ヒラギノ角ゴ Pro W3" charset="0"/>
        </a:defRPr>
      </a:lvl6pPr>
      <a:lvl7pPr marL="914400" algn="l" rtl="0" eaLnBrk="1" fontAlgn="base" hangingPunct="1">
        <a:spcBef>
          <a:spcPct val="0"/>
        </a:spcBef>
        <a:spcAft>
          <a:spcPct val="0"/>
        </a:spcAft>
        <a:defRPr sz="4400" b="1">
          <a:solidFill>
            <a:srgbClr val="FF0000"/>
          </a:solidFill>
          <a:latin typeface="Arial" charset="0"/>
          <a:ea typeface="ヒラギノ角ゴ Pro W3" charset="0"/>
        </a:defRPr>
      </a:lvl7pPr>
      <a:lvl8pPr marL="1371600" algn="l" rtl="0" eaLnBrk="1" fontAlgn="base" hangingPunct="1">
        <a:spcBef>
          <a:spcPct val="0"/>
        </a:spcBef>
        <a:spcAft>
          <a:spcPct val="0"/>
        </a:spcAft>
        <a:defRPr sz="4400" b="1">
          <a:solidFill>
            <a:srgbClr val="FF0000"/>
          </a:solidFill>
          <a:latin typeface="Arial" charset="0"/>
          <a:ea typeface="ヒラギノ角ゴ Pro W3" charset="0"/>
        </a:defRPr>
      </a:lvl8pPr>
      <a:lvl9pPr marL="1828800" algn="l" rtl="0" eaLnBrk="1" fontAlgn="base" hangingPunct="1">
        <a:spcBef>
          <a:spcPct val="0"/>
        </a:spcBef>
        <a:spcAft>
          <a:spcPct val="0"/>
        </a:spcAft>
        <a:defRPr sz="4400" b="1">
          <a:solidFill>
            <a:srgbClr val="FF0000"/>
          </a:solidFill>
          <a:latin typeface="Arial" charset="0"/>
          <a:ea typeface="ヒラギノ角ゴ Pro W3" charset="0"/>
        </a:defRPr>
      </a:lvl9pPr>
    </p:titleStyle>
    <p:bodyStyle>
      <a:lvl1pPr marL="711200" indent="-711200" algn="l" rtl="0" eaLnBrk="1" fontAlgn="base" hangingPunct="1">
        <a:spcBef>
          <a:spcPct val="20000"/>
        </a:spcBef>
        <a:spcAft>
          <a:spcPct val="0"/>
        </a:spcAft>
        <a:buClr>
          <a:srgbClr val="FF0000"/>
        </a:buClr>
        <a:buFontTx/>
        <a:buBlip>
          <a:blip r:embed="rId6"/>
        </a:buBlip>
        <a:defRPr sz="3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1277938" indent="-285750" algn="l" rtl="0" eaLnBrk="1" fontAlgn="base" hangingPunct="1">
        <a:spcBef>
          <a:spcPct val="20000"/>
        </a:spcBef>
        <a:spcAft>
          <a:spcPct val="0"/>
        </a:spcAft>
        <a:buClr>
          <a:schemeClr val="bg2"/>
        </a:buClr>
        <a:buFontTx/>
        <a:buBlip>
          <a:blip r:embed="rId7"/>
        </a:buBlip>
        <a:defRPr sz="28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457325" indent="0" algn="l" rtl="0" eaLnBrk="1" fontAlgn="base" hangingPunct="1">
        <a:spcBef>
          <a:spcPct val="20000"/>
        </a:spcBef>
        <a:spcAft>
          <a:spcPct val="0"/>
        </a:spcAft>
        <a:buClr>
          <a:schemeClr val="bg2"/>
        </a:buClr>
        <a:buFontTx/>
        <a:buNone/>
        <a:defRPr sz="24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865313" indent="0" algn="l" rtl="0" eaLnBrk="1" fontAlgn="base" hangingPunct="1">
        <a:spcBef>
          <a:spcPct val="20000"/>
        </a:spcBef>
        <a:spcAft>
          <a:spcPct val="0"/>
        </a:spcAft>
        <a:buClr>
          <a:schemeClr val="bg2"/>
        </a:buClr>
        <a:buFontTx/>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273300" indent="0" algn="l" rtl="0" eaLnBrk="1" fontAlgn="base" hangingPunct="1">
        <a:spcBef>
          <a:spcPct val="20000"/>
        </a:spcBef>
        <a:spcAft>
          <a:spcPct val="0"/>
        </a:spcAft>
        <a:buClr>
          <a:schemeClr val="bg2"/>
        </a:buClr>
        <a:buFontTx/>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959100" indent="-228600" algn="l" rtl="0" eaLnBrk="1" fontAlgn="base" hangingPunct="1">
        <a:spcBef>
          <a:spcPct val="20000"/>
        </a:spcBef>
        <a:spcAft>
          <a:spcPct val="0"/>
        </a:spcAft>
        <a:buClr>
          <a:schemeClr val="bg2"/>
        </a:buClr>
        <a:buFont typeface="Arial" charset="0"/>
        <a:buChar char="■"/>
        <a:defRPr sz="2000">
          <a:solidFill>
            <a:schemeClr val="tx1"/>
          </a:solidFill>
          <a:latin typeface="+mn-lt"/>
          <a:ea typeface="+mn-ea"/>
        </a:defRPr>
      </a:lvl6pPr>
      <a:lvl7pPr marL="3416300" indent="-228600" algn="l" rtl="0" eaLnBrk="1" fontAlgn="base" hangingPunct="1">
        <a:spcBef>
          <a:spcPct val="20000"/>
        </a:spcBef>
        <a:spcAft>
          <a:spcPct val="0"/>
        </a:spcAft>
        <a:buClr>
          <a:schemeClr val="bg2"/>
        </a:buClr>
        <a:buFont typeface="Arial" charset="0"/>
        <a:buChar char="■"/>
        <a:defRPr sz="2000">
          <a:solidFill>
            <a:schemeClr val="tx1"/>
          </a:solidFill>
          <a:latin typeface="+mn-lt"/>
          <a:ea typeface="+mn-ea"/>
        </a:defRPr>
      </a:lvl7pPr>
      <a:lvl8pPr marL="3873500" indent="-228600" algn="l" rtl="0" eaLnBrk="1" fontAlgn="base" hangingPunct="1">
        <a:spcBef>
          <a:spcPct val="20000"/>
        </a:spcBef>
        <a:spcAft>
          <a:spcPct val="0"/>
        </a:spcAft>
        <a:buClr>
          <a:schemeClr val="bg2"/>
        </a:buClr>
        <a:buFont typeface="Arial" charset="0"/>
        <a:buChar char="■"/>
        <a:defRPr sz="2000">
          <a:solidFill>
            <a:schemeClr val="tx1"/>
          </a:solidFill>
          <a:latin typeface="+mn-lt"/>
          <a:ea typeface="+mn-ea"/>
        </a:defRPr>
      </a:lvl8pPr>
      <a:lvl9pPr marL="4330700" indent="-228600" algn="l" rtl="0" eaLnBrk="1" fontAlgn="base" hangingPunct="1">
        <a:spcBef>
          <a:spcPct val="20000"/>
        </a:spcBef>
        <a:spcAft>
          <a:spcPct val="0"/>
        </a:spcAft>
        <a:buClr>
          <a:schemeClr val="bg2"/>
        </a:buClr>
        <a:buFont typeface="Arial" charset="0"/>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A70D281-6B58-8444-8503-DF3E94F5C99E}"/>
              </a:ext>
            </a:extLst>
          </p:cNvPr>
          <p:cNvPicPr>
            <a:picLocks noChangeAspect="1"/>
          </p:cNvPicPr>
          <p:nvPr userDrawn="1"/>
        </p:nvPicPr>
        <p:blipFill>
          <a:blip r:embed="rId6"/>
          <a:srcRect/>
          <a:stretch/>
        </p:blipFill>
        <p:spPr>
          <a:xfrm>
            <a:off x="0" y="716"/>
            <a:ext cx="9171160" cy="6878370"/>
          </a:xfrm>
          <a:prstGeom prst="rect">
            <a:avLst/>
          </a:prstGeom>
        </p:spPr>
      </p:pic>
      <p:sp>
        <p:nvSpPr>
          <p:cNvPr id="2" name="Text Placeholder 1">
            <a:extLst>
              <a:ext uri="{FF2B5EF4-FFF2-40B4-BE49-F238E27FC236}">
                <a16:creationId xmlns:a16="http://schemas.microsoft.com/office/drawing/2014/main" id="{7D3BF2C0-F952-A04A-B1F7-7FC08812ACAE}"/>
              </a:ext>
            </a:extLst>
          </p:cNvPr>
          <p:cNvSpPr>
            <a:spLocks noGrp="1"/>
          </p:cNvSpPr>
          <p:nvPr>
            <p:ph type="body" idx="1"/>
          </p:nvPr>
        </p:nvSpPr>
        <p:spPr>
          <a:xfrm>
            <a:off x="628650" y="1825625"/>
            <a:ext cx="4735438" cy="1603375"/>
          </a:xfrm>
          <a:prstGeom prst="rect">
            <a:avLst/>
          </a:prstGeom>
        </p:spPr>
        <p:txBody>
          <a:bodyPr vert="horz" lIns="91440" tIns="45720" rIns="91440" bIns="45720" rtlCol="0">
            <a:normAutofit/>
          </a:bodyPr>
          <a:lstStyle/>
          <a:p>
            <a:pPr lvl="0"/>
            <a:r>
              <a:rPr lang="en-GB"/>
              <a:t>Photo caption and quotes</a:t>
            </a:r>
          </a:p>
          <a:p>
            <a:pPr lvl="0"/>
            <a:endParaRPr lang="en-GB"/>
          </a:p>
        </p:txBody>
      </p:sp>
      <p:sp>
        <p:nvSpPr>
          <p:cNvPr id="7" name="Slide Number Placeholder 6">
            <a:extLst>
              <a:ext uri="{FF2B5EF4-FFF2-40B4-BE49-F238E27FC236}">
                <a16:creationId xmlns:a16="http://schemas.microsoft.com/office/drawing/2014/main" id="{18923E4A-33D6-6448-B8A8-7C98BE9B0C06}"/>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fld id="{85D1EE2C-079A-8247-AEF1-2B6520D3F5D8}" type="slidenum">
              <a:rPr lang="en-US" smtClean="0"/>
              <a:pPr/>
              <a:t>‹#›</a:t>
            </a:fld>
            <a:endParaRPr lang="en-US"/>
          </a:p>
        </p:txBody>
      </p:sp>
      <p:sp>
        <p:nvSpPr>
          <p:cNvPr id="9" name="Title Placeholder 9">
            <a:extLst>
              <a:ext uri="{FF2B5EF4-FFF2-40B4-BE49-F238E27FC236}">
                <a16:creationId xmlns:a16="http://schemas.microsoft.com/office/drawing/2014/main" id="{A16ECAFF-09DB-0E4C-A5A6-0DB557C007C6}"/>
              </a:ext>
            </a:extLst>
          </p:cNvPr>
          <p:cNvSpPr>
            <a:spLocks noGrp="1"/>
          </p:cNvSpPr>
          <p:nvPr>
            <p:ph type="title"/>
          </p:nvPr>
        </p:nvSpPr>
        <p:spPr>
          <a:xfrm>
            <a:off x="628650" y="365125"/>
            <a:ext cx="7886700" cy="759619"/>
          </a:xfrm>
          <a:prstGeom prst="rect">
            <a:avLst/>
          </a:prstGeom>
        </p:spPr>
        <p:txBody>
          <a:bodyPr vert="horz" lIns="91440" tIns="45720" rIns="91440" bIns="45720" rtlCol="0" anchor="t">
            <a:noAutofit/>
          </a:bodyPr>
          <a:lstStyle/>
          <a:p>
            <a:r>
              <a:rPr lang="en-GB"/>
              <a:t>Sample title </a:t>
            </a:r>
            <a:endParaRPr lang="en-US"/>
          </a:p>
        </p:txBody>
      </p:sp>
    </p:spTree>
    <p:extLst>
      <p:ext uri="{BB962C8B-B14F-4D97-AF65-F5344CB8AC3E}">
        <p14:creationId xmlns:p14="http://schemas.microsoft.com/office/powerpoint/2010/main" val="2682712398"/>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25" r:id="rId4"/>
  </p:sldLayoutIdLst>
  <p:hf hdr="0" ftr="0" dt="0"/>
  <p:txStyles>
    <p:titleStyle>
      <a:lvl1pPr algn="l" rtl="0" eaLnBrk="1" fontAlgn="base" hangingPunct="1">
        <a:spcBef>
          <a:spcPct val="0"/>
        </a:spcBef>
        <a:spcAft>
          <a:spcPct val="0"/>
        </a:spcAft>
        <a:defRPr sz="5400" b="1" i="0">
          <a:solidFill>
            <a:srgbClr val="EA1017"/>
          </a:solidFill>
          <a:latin typeface="+mj-lt"/>
          <a:ea typeface="ヒラギノ角ゴ Pro W3" charset="0"/>
          <a:cs typeface="Mokoko XBold" panose="02060503020203020204" pitchFamily="18" charset="77"/>
        </a:defRPr>
      </a:lvl1pPr>
      <a:lvl2pPr algn="l" rtl="0" eaLnBrk="1" fontAlgn="base" hangingPunct="1">
        <a:spcBef>
          <a:spcPct val="0"/>
        </a:spcBef>
        <a:spcAft>
          <a:spcPct val="0"/>
        </a:spcAft>
        <a:defRPr sz="4400">
          <a:solidFill>
            <a:srgbClr val="FF0000"/>
          </a:solidFill>
          <a:latin typeface="Arial" charset="0"/>
          <a:ea typeface="ヒラギノ角ゴ Pro W3" charset="0"/>
          <a:cs typeface="ヒラギノ角ゴ Pro W3" charset="0"/>
        </a:defRPr>
      </a:lvl2pPr>
      <a:lvl3pPr algn="l" rtl="0" eaLnBrk="1" fontAlgn="base" hangingPunct="1">
        <a:spcBef>
          <a:spcPct val="0"/>
        </a:spcBef>
        <a:spcAft>
          <a:spcPct val="0"/>
        </a:spcAft>
        <a:defRPr sz="4400">
          <a:solidFill>
            <a:srgbClr val="FF0000"/>
          </a:solidFill>
          <a:latin typeface="Arial" charset="0"/>
          <a:ea typeface="ヒラギノ角ゴ Pro W3" charset="0"/>
          <a:cs typeface="ヒラギノ角ゴ Pro W3" charset="0"/>
        </a:defRPr>
      </a:lvl3pPr>
      <a:lvl4pPr algn="l" rtl="0" eaLnBrk="1" fontAlgn="base" hangingPunct="1">
        <a:spcBef>
          <a:spcPct val="0"/>
        </a:spcBef>
        <a:spcAft>
          <a:spcPct val="0"/>
        </a:spcAft>
        <a:defRPr sz="4400">
          <a:solidFill>
            <a:srgbClr val="FF0000"/>
          </a:solidFill>
          <a:latin typeface="Arial" charset="0"/>
          <a:ea typeface="ヒラギノ角ゴ Pro W3" charset="0"/>
          <a:cs typeface="ヒラギノ角ゴ Pro W3" charset="0"/>
        </a:defRPr>
      </a:lvl4pPr>
      <a:lvl5pPr algn="l" rtl="0" eaLnBrk="1" fontAlgn="base" hangingPunct="1">
        <a:spcBef>
          <a:spcPct val="0"/>
        </a:spcBef>
        <a:spcAft>
          <a:spcPct val="0"/>
        </a:spcAft>
        <a:defRPr sz="4400">
          <a:solidFill>
            <a:srgbClr val="FF0000"/>
          </a:solidFill>
          <a:latin typeface="Arial" charset="0"/>
          <a:ea typeface="ヒラギノ角ゴ Pro W3" charset="0"/>
          <a:cs typeface="ヒラギノ角ゴ Pro W3" charset="0"/>
        </a:defRPr>
      </a:lvl5pPr>
      <a:lvl6pPr marL="457200" algn="l" rtl="0" eaLnBrk="1" fontAlgn="base" hangingPunct="1">
        <a:spcBef>
          <a:spcPct val="0"/>
        </a:spcBef>
        <a:spcAft>
          <a:spcPct val="0"/>
        </a:spcAft>
        <a:defRPr sz="4400" b="1">
          <a:solidFill>
            <a:srgbClr val="FF0000"/>
          </a:solidFill>
          <a:latin typeface="Arial" charset="0"/>
          <a:ea typeface="ヒラギノ角ゴ Pro W3" charset="0"/>
        </a:defRPr>
      </a:lvl6pPr>
      <a:lvl7pPr marL="914400" algn="l" rtl="0" eaLnBrk="1" fontAlgn="base" hangingPunct="1">
        <a:spcBef>
          <a:spcPct val="0"/>
        </a:spcBef>
        <a:spcAft>
          <a:spcPct val="0"/>
        </a:spcAft>
        <a:defRPr sz="4400" b="1">
          <a:solidFill>
            <a:srgbClr val="FF0000"/>
          </a:solidFill>
          <a:latin typeface="Arial" charset="0"/>
          <a:ea typeface="ヒラギノ角ゴ Pro W3" charset="0"/>
        </a:defRPr>
      </a:lvl7pPr>
      <a:lvl8pPr marL="1371600" algn="l" rtl="0" eaLnBrk="1" fontAlgn="base" hangingPunct="1">
        <a:spcBef>
          <a:spcPct val="0"/>
        </a:spcBef>
        <a:spcAft>
          <a:spcPct val="0"/>
        </a:spcAft>
        <a:defRPr sz="4400" b="1">
          <a:solidFill>
            <a:srgbClr val="FF0000"/>
          </a:solidFill>
          <a:latin typeface="Arial" charset="0"/>
          <a:ea typeface="ヒラギノ角ゴ Pro W3" charset="0"/>
        </a:defRPr>
      </a:lvl8pPr>
      <a:lvl9pPr marL="1828800" algn="l" rtl="0" eaLnBrk="1" fontAlgn="base" hangingPunct="1">
        <a:spcBef>
          <a:spcPct val="0"/>
        </a:spcBef>
        <a:spcAft>
          <a:spcPct val="0"/>
        </a:spcAft>
        <a:defRPr sz="4400" b="1">
          <a:solidFill>
            <a:srgbClr val="FF0000"/>
          </a:solidFill>
          <a:latin typeface="Arial" charset="0"/>
          <a:ea typeface="ヒラギノ角ゴ Pro W3" charset="0"/>
        </a:defRPr>
      </a:lvl9pPr>
    </p:titleStyle>
    <p:bodyStyle>
      <a:lvl1pPr marL="0" indent="0" algn="l" rtl="0" eaLnBrk="1" fontAlgn="base" hangingPunct="1">
        <a:spcBef>
          <a:spcPct val="20000"/>
        </a:spcBef>
        <a:spcAft>
          <a:spcPct val="0"/>
        </a:spcAft>
        <a:buClr>
          <a:srgbClr val="FF0000"/>
        </a:buClr>
        <a:buFontTx/>
        <a:buNone/>
        <a:defRPr sz="1800" b="1">
          <a:solidFill>
            <a:schemeClr val="tx1"/>
          </a:solidFill>
          <a:latin typeface="+mn-lt"/>
          <a:ea typeface="Open Sans" panose="020B0606030504020204" pitchFamily="34" charset="0"/>
          <a:cs typeface="Open Sans" panose="020B0606030504020204" pitchFamily="34" charset="0"/>
        </a:defRPr>
      </a:lvl1pPr>
      <a:lvl2pPr marL="992188" indent="0" algn="l" rtl="0" eaLnBrk="1" fontAlgn="base" hangingPunct="1">
        <a:spcBef>
          <a:spcPct val="20000"/>
        </a:spcBef>
        <a:spcAft>
          <a:spcPct val="0"/>
        </a:spcAft>
        <a:buClr>
          <a:schemeClr val="bg2"/>
        </a:buClr>
        <a:buFontTx/>
        <a:buNone/>
        <a:defRPr sz="1800" b="1">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457325" indent="0" algn="l" rtl="0" eaLnBrk="1" fontAlgn="base" hangingPunct="1">
        <a:spcBef>
          <a:spcPct val="20000"/>
        </a:spcBef>
        <a:spcAft>
          <a:spcPct val="0"/>
        </a:spcAft>
        <a:buClr>
          <a:schemeClr val="bg2"/>
        </a:buClr>
        <a:buFontTx/>
        <a:buNone/>
        <a:defRPr sz="1800" b="1">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865313" indent="0" algn="l" rtl="0" eaLnBrk="1" fontAlgn="base" hangingPunct="1">
        <a:spcBef>
          <a:spcPct val="20000"/>
        </a:spcBef>
        <a:spcAft>
          <a:spcPct val="0"/>
        </a:spcAft>
        <a:buClr>
          <a:schemeClr val="bg2"/>
        </a:buClr>
        <a:buFontTx/>
        <a:buNone/>
        <a:defRPr sz="1800" b="1">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273300" indent="0" algn="l" rtl="0" eaLnBrk="1" fontAlgn="base" hangingPunct="1">
        <a:spcBef>
          <a:spcPct val="20000"/>
        </a:spcBef>
        <a:spcAft>
          <a:spcPct val="0"/>
        </a:spcAft>
        <a:buClr>
          <a:schemeClr val="bg2"/>
        </a:buClr>
        <a:buFontTx/>
        <a:buNone/>
        <a:defRPr sz="1800" b="1">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959100" indent="-228600" algn="l" rtl="0" eaLnBrk="1" fontAlgn="base" hangingPunct="1">
        <a:spcBef>
          <a:spcPct val="20000"/>
        </a:spcBef>
        <a:spcAft>
          <a:spcPct val="0"/>
        </a:spcAft>
        <a:buClr>
          <a:schemeClr val="bg2"/>
        </a:buClr>
        <a:buFont typeface="Arial" charset="0"/>
        <a:buChar char="■"/>
        <a:defRPr sz="2000">
          <a:solidFill>
            <a:schemeClr val="tx1"/>
          </a:solidFill>
          <a:latin typeface="+mn-lt"/>
          <a:ea typeface="+mn-ea"/>
        </a:defRPr>
      </a:lvl6pPr>
      <a:lvl7pPr marL="3416300" indent="-228600" algn="l" rtl="0" eaLnBrk="1" fontAlgn="base" hangingPunct="1">
        <a:spcBef>
          <a:spcPct val="20000"/>
        </a:spcBef>
        <a:spcAft>
          <a:spcPct val="0"/>
        </a:spcAft>
        <a:buClr>
          <a:schemeClr val="bg2"/>
        </a:buClr>
        <a:buFont typeface="Arial" charset="0"/>
        <a:buChar char="■"/>
        <a:defRPr sz="2000">
          <a:solidFill>
            <a:schemeClr val="tx1"/>
          </a:solidFill>
          <a:latin typeface="+mn-lt"/>
          <a:ea typeface="+mn-ea"/>
        </a:defRPr>
      </a:lvl7pPr>
      <a:lvl8pPr marL="3873500" indent="-228600" algn="l" rtl="0" eaLnBrk="1" fontAlgn="base" hangingPunct="1">
        <a:spcBef>
          <a:spcPct val="20000"/>
        </a:spcBef>
        <a:spcAft>
          <a:spcPct val="0"/>
        </a:spcAft>
        <a:buClr>
          <a:schemeClr val="bg2"/>
        </a:buClr>
        <a:buFont typeface="Arial" charset="0"/>
        <a:buChar char="■"/>
        <a:defRPr sz="2000">
          <a:solidFill>
            <a:schemeClr val="tx1"/>
          </a:solidFill>
          <a:latin typeface="+mn-lt"/>
          <a:ea typeface="+mn-ea"/>
        </a:defRPr>
      </a:lvl8pPr>
      <a:lvl9pPr marL="4330700" indent="-228600" algn="l" rtl="0" eaLnBrk="1" fontAlgn="base" hangingPunct="1">
        <a:spcBef>
          <a:spcPct val="20000"/>
        </a:spcBef>
        <a:spcAft>
          <a:spcPct val="0"/>
        </a:spcAft>
        <a:buClr>
          <a:schemeClr val="bg2"/>
        </a:buClr>
        <a:buFont typeface="Arial" charset="0"/>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A70D281-6B58-8444-8503-DF3E94F5C99E}"/>
              </a:ext>
            </a:extLst>
          </p:cNvPr>
          <p:cNvPicPr>
            <a:picLocks noChangeAspect="1"/>
          </p:cNvPicPr>
          <p:nvPr userDrawn="1"/>
        </p:nvPicPr>
        <p:blipFill>
          <a:blip r:embed="rId6"/>
          <a:srcRect/>
          <a:stretch/>
        </p:blipFill>
        <p:spPr>
          <a:xfrm>
            <a:off x="0" y="716"/>
            <a:ext cx="9171160" cy="6878370"/>
          </a:xfrm>
          <a:prstGeom prst="rect">
            <a:avLst/>
          </a:prstGeom>
        </p:spPr>
      </p:pic>
      <p:sp>
        <p:nvSpPr>
          <p:cNvPr id="2" name="Text Placeholder 1">
            <a:extLst>
              <a:ext uri="{FF2B5EF4-FFF2-40B4-BE49-F238E27FC236}">
                <a16:creationId xmlns:a16="http://schemas.microsoft.com/office/drawing/2014/main" id="{7D3BF2C0-F952-A04A-B1F7-7FC08812ACAE}"/>
              </a:ext>
            </a:extLst>
          </p:cNvPr>
          <p:cNvSpPr>
            <a:spLocks noGrp="1"/>
          </p:cNvSpPr>
          <p:nvPr>
            <p:ph type="body" idx="1"/>
          </p:nvPr>
        </p:nvSpPr>
        <p:spPr>
          <a:xfrm>
            <a:off x="628650" y="1825625"/>
            <a:ext cx="4735438" cy="1603375"/>
          </a:xfrm>
          <a:prstGeom prst="rect">
            <a:avLst/>
          </a:prstGeom>
        </p:spPr>
        <p:txBody>
          <a:bodyPr vert="horz" lIns="91440" tIns="45720" rIns="91440" bIns="45720" rtlCol="0">
            <a:normAutofit/>
          </a:bodyPr>
          <a:lstStyle/>
          <a:p>
            <a:pPr lvl="0"/>
            <a:r>
              <a:rPr lang="en-GB"/>
              <a:t>Photo caption and quotes</a:t>
            </a:r>
          </a:p>
          <a:p>
            <a:pPr lvl="0"/>
            <a:endParaRPr lang="en-GB"/>
          </a:p>
        </p:txBody>
      </p:sp>
      <p:sp>
        <p:nvSpPr>
          <p:cNvPr id="7" name="Slide Number Placeholder 6">
            <a:extLst>
              <a:ext uri="{FF2B5EF4-FFF2-40B4-BE49-F238E27FC236}">
                <a16:creationId xmlns:a16="http://schemas.microsoft.com/office/drawing/2014/main" id="{18923E4A-33D6-6448-B8A8-7C98BE9B0C06}"/>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fld id="{85D1EE2C-079A-8247-AEF1-2B6520D3F5D8}" type="slidenum">
              <a:rPr lang="en-US" smtClean="0"/>
              <a:pPr/>
              <a:t>‹#›</a:t>
            </a:fld>
            <a:endParaRPr lang="en-US"/>
          </a:p>
        </p:txBody>
      </p:sp>
      <p:sp>
        <p:nvSpPr>
          <p:cNvPr id="9" name="Title Placeholder 9">
            <a:extLst>
              <a:ext uri="{FF2B5EF4-FFF2-40B4-BE49-F238E27FC236}">
                <a16:creationId xmlns:a16="http://schemas.microsoft.com/office/drawing/2014/main" id="{A16ECAFF-09DB-0E4C-A5A6-0DB557C007C6}"/>
              </a:ext>
            </a:extLst>
          </p:cNvPr>
          <p:cNvSpPr>
            <a:spLocks noGrp="1"/>
          </p:cNvSpPr>
          <p:nvPr>
            <p:ph type="title"/>
          </p:nvPr>
        </p:nvSpPr>
        <p:spPr>
          <a:xfrm>
            <a:off x="628650" y="365125"/>
            <a:ext cx="7886700" cy="759619"/>
          </a:xfrm>
          <a:prstGeom prst="rect">
            <a:avLst/>
          </a:prstGeom>
        </p:spPr>
        <p:txBody>
          <a:bodyPr vert="horz" lIns="91440" tIns="45720" rIns="91440" bIns="45720" rtlCol="0" anchor="t">
            <a:noAutofit/>
          </a:bodyPr>
          <a:lstStyle/>
          <a:p>
            <a:r>
              <a:rPr lang="en-GB"/>
              <a:t>Sample title </a:t>
            </a:r>
            <a:endParaRPr lang="en-US"/>
          </a:p>
        </p:txBody>
      </p:sp>
    </p:spTree>
    <p:extLst>
      <p:ext uri="{BB962C8B-B14F-4D97-AF65-F5344CB8AC3E}">
        <p14:creationId xmlns:p14="http://schemas.microsoft.com/office/powerpoint/2010/main" val="3705928987"/>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Lst>
  <p:hf hdr="0" ftr="0" dt="0"/>
  <p:txStyles>
    <p:titleStyle>
      <a:lvl1pPr algn="l" rtl="0" eaLnBrk="1" fontAlgn="base" hangingPunct="1">
        <a:spcBef>
          <a:spcPct val="0"/>
        </a:spcBef>
        <a:spcAft>
          <a:spcPct val="0"/>
        </a:spcAft>
        <a:defRPr sz="5400" b="1" i="0">
          <a:solidFill>
            <a:srgbClr val="EA1017"/>
          </a:solidFill>
          <a:latin typeface="+mj-lt"/>
          <a:ea typeface="ヒラギノ角ゴ Pro W3" charset="0"/>
          <a:cs typeface="Mokoko XBold" panose="02060503020203020204" pitchFamily="18" charset="77"/>
        </a:defRPr>
      </a:lvl1pPr>
      <a:lvl2pPr algn="l" rtl="0" eaLnBrk="1" fontAlgn="base" hangingPunct="1">
        <a:spcBef>
          <a:spcPct val="0"/>
        </a:spcBef>
        <a:spcAft>
          <a:spcPct val="0"/>
        </a:spcAft>
        <a:defRPr sz="4400">
          <a:solidFill>
            <a:srgbClr val="FF0000"/>
          </a:solidFill>
          <a:latin typeface="Arial" charset="0"/>
          <a:ea typeface="ヒラギノ角ゴ Pro W3" charset="0"/>
          <a:cs typeface="ヒラギノ角ゴ Pro W3" charset="0"/>
        </a:defRPr>
      </a:lvl2pPr>
      <a:lvl3pPr algn="l" rtl="0" eaLnBrk="1" fontAlgn="base" hangingPunct="1">
        <a:spcBef>
          <a:spcPct val="0"/>
        </a:spcBef>
        <a:spcAft>
          <a:spcPct val="0"/>
        </a:spcAft>
        <a:defRPr sz="4400">
          <a:solidFill>
            <a:srgbClr val="FF0000"/>
          </a:solidFill>
          <a:latin typeface="Arial" charset="0"/>
          <a:ea typeface="ヒラギノ角ゴ Pro W3" charset="0"/>
          <a:cs typeface="ヒラギノ角ゴ Pro W3" charset="0"/>
        </a:defRPr>
      </a:lvl3pPr>
      <a:lvl4pPr algn="l" rtl="0" eaLnBrk="1" fontAlgn="base" hangingPunct="1">
        <a:spcBef>
          <a:spcPct val="0"/>
        </a:spcBef>
        <a:spcAft>
          <a:spcPct val="0"/>
        </a:spcAft>
        <a:defRPr sz="4400">
          <a:solidFill>
            <a:srgbClr val="FF0000"/>
          </a:solidFill>
          <a:latin typeface="Arial" charset="0"/>
          <a:ea typeface="ヒラギノ角ゴ Pro W3" charset="0"/>
          <a:cs typeface="ヒラギノ角ゴ Pro W3" charset="0"/>
        </a:defRPr>
      </a:lvl4pPr>
      <a:lvl5pPr algn="l" rtl="0" eaLnBrk="1" fontAlgn="base" hangingPunct="1">
        <a:spcBef>
          <a:spcPct val="0"/>
        </a:spcBef>
        <a:spcAft>
          <a:spcPct val="0"/>
        </a:spcAft>
        <a:defRPr sz="4400">
          <a:solidFill>
            <a:srgbClr val="FF0000"/>
          </a:solidFill>
          <a:latin typeface="Arial" charset="0"/>
          <a:ea typeface="ヒラギノ角ゴ Pro W3" charset="0"/>
          <a:cs typeface="ヒラギノ角ゴ Pro W3" charset="0"/>
        </a:defRPr>
      </a:lvl5pPr>
      <a:lvl6pPr marL="457200" algn="l" rtl="0" eaLnBrk="1" fontAlgn="base" hangingPunct="1">
        <a:spcBef>
          <a:spcPct val="0"/>
        </a:spcBef>
        <a:spcAft>
          <a:spcPct val="0"/>
        </a:spcAft>
        <a:defRPr sz="4400" b="1">
          <a:solidFill>
            <a:srgbClr val="FF0000"/>
          </a:solidFill>
          <a:latin typeface="Arial" charset="0"/>
          <a:ea typeface="ヒラギノ角ゴ Pro W3" charset="0"/>
        </a:defRPr>
      </a:lvl6pPr>
      <a:lvl7pPr marL="914400" algn="l" rtl="0" eaLnBrk="1" fontAlgn="base" hangingPunct="1">
        <a:spcBef>
          <a:spcPct val="0"/>
        </a:spcBef>
        <a:spcAft>
          <a:spcPct val="0"/>
        </a:spcAft>
        <a:defRPr sz="4400" b="1">
          <a:solidFill>
            <a:srgbClr val="FF0000"/>
          </a:solidFill>
          <a:latin typeface="Arial" charset="0"/>
          <a:ea typeface="ヒラギノ角ゴ Pro W3" charset="0"/>
        </a:defRPr>
      </a:lvl7pPr>
      <a:lvl8pPr marL="1371600" algn="l" rtl="0" eaLnBrk="1" fontAlgn="base" hangingPunct="1">
        <a:spcBef>
          <a:spcPct val="0"/>
        </a:spcBef>
        <a:spcAft>
          <a:spcPct val="0"/>
        </a:spcAft>
        <a:defRPr sz="4400" b="1">
          <a:solidFill>
            <a:srgbClr val="FF0000"/>
          </a:solidFill>
          <a:latin typeface="Arial" charset="0"/>
          <a:ea typeface="ヒラギノ角ゴ Pro W3" charset="0"/>
        </a:defRPr>
      </a:lvl8pPr>
      <a:lvl9pPr marL="1828800" algn="l" rtl="0" eaLnBrk="1" fontAlgn="base" hangingPunct="1">
        <a:spcBef>
          <a:spcPct val="0"/>
        </a:spcBef>
        <a:spcAft>
          <a:spcPct val="0"/>
        </a:spcAft>
        <a:defRPr sz="4400" b="1">
          <a:solidFill>
            <a:srgbClr val="FF0000"/>
          </a:solidFill>
          <a:latin typeface="Arial" charset="0"/>
          <a:ea typeface="ヒラギノ角ゴ Pro W3" charset="0"/>
        </a:defRPr>
      </a:lvl9pPr>
    </p:titleStyle>
    <p:bodyStyle>
      <a:lvl1pPr marL="0" indent="0" algn="l" rtl="0" eaLnBrk="1" fontAlgn="base" hangingPunct="1">
        <a:spcBef>
          <a:spcPct val="20000"/>
        </a:spcBef>
        <a:spcAft>
          <a:spcPct val="0"/>
        </a:spcAft>
        <a:buClr>
          <a:srgbClr val="FF0000"/>
        </a:buClr>
        <a:buFontTx/>
        <a:buNone/>
        <a:defRPr sz="1800" b="1">
          <a:solidFill>
            <a:schemeClr val="tx1"/>
          </a:solidFill>
          <a:latin typeface="+mn-lt"/>
          <a:ea typeface="Open Sans" panose="020B0606030504020204" pitchFamily="34" charset="0"/>
          <a:cs typeface="Open Sans" panose="020B0606030504020204" pitchFamily="34" charset="0"/>
        </a:defRPr>
      </a:lvl1pPr>
      <a:lvl2pPr marL="992188" indent="0" algn="l" rtl="0" eaLnBrk="1" fontAlgn="base" hangingPunct="1">
        <a:spcBef>
          <a:spcPct val="20000"/>
        </a:spcBef>
        <a:spcAft>
          <a:spcPct val="0"/>
        </a:spcAft>
        <a:buClr>
          <a:schemeClr val="bg2"/>
        </a:buClr>
        <a:buFontTx/>
        <a:buNone/>
        <a:defRPr sz="1800" b="1">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457325" indent="0" algn="l" rtl="0" eaLnBrk="1" fontAlgn="base" hangingPunct="1">
        <a:spcBef>
          <a:spcPct val="20000"/>
        </a:spcBef>
        <a:spcAft>
          <a:spcPct val="0"/>
        </a:spcAft>
        <a:buClr>
          <a:schemeClr val="bg2"/>
        </a:buClr>
        <a:buFontTx/>
        <a:buNone/>
        <a:defRPr sz="1800" b="1">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865313" indent="0" algn="l" rtl="0" eaLnBrk="1" fontAlgn="base" hangingPunct="1">
        <a:spcBef>
          <a:spcPct val="20000"/>
        </a:spcBef>
        <a:spcAft>
          <a:spcPct val="0"/>
        </a:spcAft>
        <a:buClr>
          <a:schemeClr val="bg2"/>
        </a:buClr>
        <a:buFontTx/>
        <a:buNone/>
        <a:defRPr sz="1800" b="1">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273300" indent="0" algn="l" rtl="0" eaLnBrk="1" fontAlgn="base" hangingPunct="1">
        <a:spcBef>
          <a:spcPct val="20000"/>
        </a:spcBef>
        <a:spcAft>
          <a:spcPct val="0"/>
        </a:spcAft>
        <a:buClr>
          <a:schemeClr val="bg2"/>
        </a:buClr>
        <a:buFontTx/>
        <a:buNone/>
        <a:defRPr sz="1800" b="1">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959100" indent="-228600" algn="l" rtl="0" eaLnBrk="1" fontAlgn="base" hangingPunct="1">
        <a:spcBef>
          <a:spcPct val="20000"/>
        </a:spcBef>
        <a:spcAft>
          <a:spcPct val="0"/>
        </a:spcAft>
        <a:buClr>
          <a:schemeClr val="bg2"/>
        </a:buClr>
        <a:buFont typeface="Arial" charset="0"/>
        <a:buChar char="■"/>
        <a:defRPr sz="2000">
          <a:solidFill>
            <a:schemeClr val="tx1"/>
          </a:solidFill>
          <a:latin typeface="+mn-lt"/>
          <a:ea typeface="+mn-ea"/>
        </a:defRPr>
      </a:lvl6pPr>
      <a:lvl7pPr marL="3416300" indent="-228600" algn="l" rtl="0" eaLnBrk="1" fontAlgn="base" hangingPunct="1">
        <a:spcBef>
          <a:spcPct val="20000"/>
        </a:spcBef>
        <a:spcAft>
          <a:spcPct val="0"/>
        </a:spcAft>
        <a:buClr>
          <a:schemeClr val="bg2"/>
        </a:buClr>
        <a:buFont typeface="Arial" charset="0"/>
        <a:buChar char="■"/>
        <a:defRPr sz="2000">
          <a:solidFill>
            <a:schemeClr val="tx1"/>
          </a:solidFill>
          <a:latin typeface="+mn-lt"/>
          <a:ea typeface="+mn-ea"/>
        </a:defRPr>
      </a:lvl7pPr>
      <a:lvl8pPr marL="3873500" indent="-228600" algn="l" rtl="0" eaLnBrk="1" fontAlgn="base" hangingPunct="1">
        <a:spcBef>
          <a:spcPct val="20000"/>
        </a:spcBef>
        <a:spcAft>
          <a:spcPct val="0"/>
        </a:spcAft>
        <a:buClr>
          <a:schemeClr val="bg2"/>
        </a:buClr>
        <a:buFont typeface="Arial" charset="0"/>
        <a:buChar char="■"/>
        <a:defRPr sz="2000">
          <a:solidFill>
            <a:schemeClr val="tx1"/>
          </a:solidFill>
          <a:latin typeface="+mn-lt"/>
          <a:ea typeface="+mn-ea"/>
        </a:defRPr>
      </a:lvl8pPr>
      <a:lvl9pPr marL="4330700" indent="-228600" algn="l" rtl="0" eaLnBrk="1" fontAlgn="base" hangingPunct="1">
        <a:spcBef>
          <a:spcPct val="20000"/>
        </a:spcBef>
        <a:spcAft>
          <a:spcPct val="0"/>
        </a:spcAft>
        <a:buClr>
          <a:schemeClr val="bg2"/>
        </a:buClr>
        <a:buFont typeface="Arial" charset="0"/>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4248434"/>
      </p:ext>
    </p:extLst>
  </p:cSld>
  <p:clrMap bg1="lt1" tx1="dk1" bg2="lt2" tx2="dk2" accent1="accent1" accent2="accent2" accent3="accent3" accent4="accent4" accent5="accent5" accent6="accent6" hlink="hlink" folHlink="folHlink"/>
  <p:sldLayoutIdLst>
    <p:sldLayoutId id="2147483723" r:id="rId1"/>
    <p:sldLayoutId id="2147483724"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4800" b="1" i="0" kern="1200">
          <a:solidFill>
            <a:srgbClr val="FF0000"/>
          </a:solidFill>
          <a:latin typeface="Mokoko Trial Extra Bold" panose="02060503020203020204" pitchFamily="18" charset="77"/>
          <a:ea typeface="+mn-ea"/>
          <a:cs typeface="Mokoko Trial Extra Bold" panose="02060503020203020204" pitchFamily="18" charset="77"/>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29.jpeg"/></Relationships>
</file>

<file path=ppt/slides/_rels/slide1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CFC0BB7-FC0B-422F-8D42-7B54210302D4}"/>
              </a:ext>
            </a:extLst>
          </p:cNvPr>
          <p:cNvSpPr>
            <a:spLocks noGrp="1"/>
          </p:cNvSpPr>
          <p:nvPr>
            <p:ph type="sldNum" sz="quarter" idx="11"/>
          </p:nvPr>
        </p:nvSpPr>
        <p:spPr/>
        <p:txBody>
          <a:bodyPr/>
          <a:lstStyle/>
          <a:p>
            <a:pPr>
              <a:defRPr/>
            </a:pPr>
            <a:fld id="{E31A3992-5B00-0A42-93B4-D0E70D851268}" type="slidenum">
              <a:rPr lang="en-GB" altLang="en-US" smtClean="0"/>
              <a:pPr>
                <a:defRPr/>
              </a:pPr>
              <a:t>1</a:t>
            </a:fld>
            <a:endParaRPr lang="en-GB" altLang="en-US"/>
          </a:p>
        </p:txBody>
      </p:sp>
      <p:pic>
        <p:nvPicPr>
          <p:cNvPr id="5" name="Picture 4" descr="A picture containing text, vector graphics&#10;&#10;Description automatically generated">
            <a:extLst>
              <a:ext uri="{FF2B5EF4-FFF2-40B4-BE49-F238E27FC236}">
                <a16:creationId xmlns:a16="http://schemas.microsoft.com/office/drawing/2014/main" id="{052AC21D-E7D5-4650-99AD-061E4AD16710}"/>
              </a:ext>
            </a:extLst>
          </p:cNvPr>
          <p:cNvPicPr>
            <a:picLocks noChangeAspect="1"/>
          </p:cNvPicPr>
          <p:nvPr/>
        </p:nvPicPr>
        <p:blipFill>
          <a:blip r:embed="rId3"/>
          <a:stretch>
            <a:fillRect/>
          </a:stretch>
        </p:blipFill>
        <p:spPr>
          <a:xfrm>
            <a:off x="277913" y="608033"/>
            <a:ext cx="8264324" cy="4132162"/>
          </a:xfrm>
          <a:prstGeom prst="rect">
            <a:avLst/>
          </a:prstGeom>
        </p:spPr>
      </p:pic>
      <p:sp>
        <p:nvSpPr>
          <p:cNvPr id="6" name="Title 10">
            <a:extLst>
              <a:ext uri="{FF2B5EF4-FFF2-40B4-BE49-F238E27FC236}">
                <a16:creationId xmlns:a16="http://schemas.microsoft.com/office/drawing/2014/main" id="{C2BB571B-BC1C-46C2-B958-FBA4D366466C}"/>
              </a:ext>
            </a:extLst>
          </p:cNvPr>
          <p:cNvSpPr>
            <a:spLocks noGrp="1"/>
          </p:cNvSpPr>
          <p:nvPr>
            <p:ph type="title"/>
          </p:nvPr>
        </p:nvSpPr>
        <p:spPr>
          <a:xfrm>
            <a:off x="248494" y="5268908"/>
            <a:ext cx="8715374" cy="1296144"/>
          </a:xfrm>
        </p:spPr>
        <p:txBody>
          <a:bodyPr/>
          <a:lstStyle/>
          <a:p>
            <a:pPr algn="ctr"/>
            <a:r>
              <a:rPr lang="en-GB" sz="4800" dirty="0" err="1"/>
              <a:t>Trafod</a:t>
            </a:r>
            <a:r>
              <a:rPr lang="en-GB" sz="4800" dirty="0"/>
              <a:t> </a:t>
            </a:r>
            <a:r>
              <a:rPr lang="en-GB" sz="4800" dirty="0" err="1"/>
              <a:t>Cyfiawnder</a:t>
            </a:r>
            <a:r>
              <a:rPr lang="en-GB" sz="4800" dirty="0"/>
              <a:t> </a:t>
            </a:r>
            <a:r>
              <a:rPr lang="en-GB" sz="4800" dirty="0" err="1"/>
              <a:t>Hinsawdd</a:t>
            </a:r>
            <a:endParaRPr lang="en-GB" sz="4800" dirty="0"/>
          </a:p>
        </p:txBody>
      </p:sp>
    </p:spTree>
    <p:extLst>
      <p:ext uri="{BB962C8B-B14F-4D97-AF65-F5344CB8AC3E}">
        <p14:creationId xmlns:p14="http://schemas.microsoft.com/office/powerpoint/2010/main" val="34224033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E21B249-E47E-475F-9E0C-1767358A4C1B}"/>
              </a:ext>
            </a:extLst>
          </p:cNvPr>
          <p:cNvSpPr>
            <a:spLocks noGrp="1"/>
          </p:cNvSpPr>
          <p:nvPr>
            <p:ph type="sldNum" sz="quarter" idx="11"/>
          </p:nvPr>
        </p:nvSpPr>
        <p:spPr/>
        <p:txBody>
          <a:bodyPr/>
          <a:lstStyle/>
          <a:p>
            <a:pPr>
              <a:defRPr/>
            </a:pPr>
            <a:fld id="{E31A3992-5B00-0A42-93B4-D0E70D851268}" type="slidenum">
              <a:rPr lang="en-GB" altLang="en-US" smtClean="0"/>
              <a:pPr>
                <a:defRPr/>
              </a:pPr>
              <a:t>10</a:t>
            </a:fld>
            <a:endParaRPr lang="en-GB" altLang="en-US"/>
          </a:p>
        </p:txBody>
      </p:sp>
      <p:sp>
        <p:nvSpPr>
          <p:cNvPr id="6" name="TextBox 5">
            <a:extLst>
              <a:ext uri="{FF2B5EF4-FFF2-40B4-BE49-F238E27FC236}">
                <a16:creationId xmlns:a16="http://schemas.microsoft.com/office/drawing/2014/main" id="{686AA524-349C-4716-82C4-A2B9294F4744}"/>
              </a:ext>
            </a:extLst>
          </p:cNvPr>
          <p:cNvSpPr txBox="1"/>
          <p:nvPr/>
        </p:nvSpPr>
        <p:spPr>
          <a:xfrm>
            <a:off x="839254" y="1130401"/>
            <a:ext cx="4587410" cy="3722750"/>
          </a:xfrm>
          <a:prstGeom prst="rect">
            <a:avLst/>
          </a:prstGeom>
          <a:noFill/>
        </p:spPr>
        <p:txBody>
          <a:bodyPr wrap="square">
            <a:spAutoFit/>
          </a:bodyPr>
          <a:lstStyle/>
          <a:p>
            <a:pPr marL="0" indent="0">
              <a:lnSpc>
                <a:spcPct val="107000"/>
              </a:lnSpc>
              <a:spcAft>
                <a:spcPts val="800"/>
              </a:spcAft>
              <a:buNone/>
            </a:pPr>
            <a:r>
              <a:rPr lang="en-GB" sz="2400" dirty="0">
                <a:effectLst/>
                <a:latin typeface="Arial" panose="020B0604020202020204" pitchFamily="34" charset="0"/>
                <a:ea typeface="Calibri" panose="020F0502020204030204" pitchFamily="34" charset="0"/>
                <a:cs typeface="Arial" panose="020B0604020202020204" pitchFamily="34" charset="0"/>
              </a:rPr>
              <a:t>‘They used the proceeds from slavery and colonialism to build an infrastructure in this country to colonise India, Africa, Asia – and by extracting the resources from those places, were able to develop steam trains, industry,</a:t>
            </a:r>
            <a:r>
              <a:rPr lang="en-GB" sz="2400" dirty="0">
                <a:latin typeface="Arial" panose="020B0604020202020204" pitchFamily="34" charset="0"/>
                <a:ea typeface="Calibri" panose="020F0502020204030204" pitchFamily="34" charset="0"/>
                <a:cs typeface="Arial" panose="020B0604020202020204" pitchFamily="34" charset="0"/>
              </a:rPr>
              <a:t> </a:t>
            </a:r>
            <a:r>
              <a:rPr lang="en-GB" sz="2400" dirty="0">
                <a:effectLst/>
                <a:latin typeface="Arial" panose="020B0604020202020204" pitchFamily="34" charset="0"/>
                <a:ea typeface="Calibri" panose="020F0502020204030204" pitchFamily="34" charset="0"/>
                <a:cs typeface="Arial" panose="020B0604020202020204" pitchFamily="34" charset="0"/>
              </a:rPr>
              <a:t>which</a:t>
            </a:r>
            <a:r>
              <a:rPr lang="en-GB" sz="2400" dirty="0">
                <a:latin typeface="Arial" panose="020B0604020202020204" pitchFamily="34" charset="0"/>
                <a:ea typeface="Calibri" panose="020F0502020204030204" pitchFamily="34" charset="0"/>
                <a:cs typeface="Arial" panose="020B0604020202020204" pitchFamily="34" charset="0"/>
              </a:rPr>
              <a:t> </a:t>
            </a:r>
            <a:r>
              <a:rPr lang="en-GB" sz="2400" dirty="0">
                <a:effectLst/>
                <a:latin typeface="Arial" panose="020B0604020202020204" pitchFamily="34" charset="0"/>
                <a:ea typeface="Calibri" panose="020F0502020204030204" pitchFamily="34" charset="0"/>
                <a:cs typeface="Arial" panose="020B0604020202020204" pitchFamily="34" charset="0"/>
              </a:rPr>
              <a:t>paved the way for the electrification of the world.’ </a:t>
            </a:r>
          </a:p>
        </p:txBody>
      </p:sp>
      <p:pic>
        <p:nvPicPr>
          <p:cNvPr id="7" name="Picture 6">
            <a:extLst>
              <a:ext uri="{FF2B5EF4-FFF2-40B4-BE49-F238E27FC236}">
                <a16:creationId xmlns:a16="http://schemas.microsoft.com/office/drawing/2014/main" id="{C74F276E-B19C-4C14-A5C7-9C3FB660C1A6}"/>
              </a:ext>
            </a:extLst>
          </p:cNvPr>
          <p:cNvPicPr>
            <a:picLocks noChangeAspect="1"/>
          </p:cNvPicPr>
          <p:nvPr/>
        </p:nvPicPr>
        <p:blipFill>
          <a:blip r:embed="rId3"/>
          <a:stretch>
            <a:fillRect/>
          </a:stretch>
        </p:blipFill>
        <p:spPr>
          <a:xfrm>
            <a:off x="4890977" y="711739"/>
            <a:ext cx="4440591" cy="4381500"/>
          </a:xfrm>
          <a:prstGeom prst="rect">
            <a:avLst/>
          </a:prstGeom>
        </p:spPr>
      </p:pic>
      <p:sp>
        <p:nvSpPr>
          <p:cNvPr id="8" name="TextBox 7">
            <a:extLst>
              <a:ext uri="{FF2B5EF4-FFF2-40B4-BE49-F238E27FC236}">
                <a16:creationId xmlns:a16="http://schemas.microsoft.com/office/drawing/2014/main" id="{0899BC2B-066B-4CFC-B839-1B6FDC0FE5B6}"/>
              </a:ext>
            </a:extLst>
          </p:cNvPr>
          <p:cNvSpPr txBox="1"/>
          <p:nvPr/>
        </p:nvSpPr>
        <p:spPr>
          <a:xfrm>
            <a:off x="839254" y="5097075"/>
            <a:ext cx="4773332" cy="829651"/>
          </a:xfrm>
          <a:prstGeom prst="rect">
            <a:avLst/>
          </a:prstGeom>
          <a:noFill/>
        </p:spPr>
        <p:txBody>
          <a:bodyPr wrap="square" rtlCol="0">
            <a:spAutoFit/>
          </a:bodyPr>
          <a:lstStyle/>
          <a:p>
            <a:pPr marL="0" indent="0">
              <a:lnSpc>
                <a:spcPct val="107000"/>
              </a:lnSpc>
              <a:spcAft>
                <a:spcPts val="800"/>
              </a:spcAft>
              <a:buNone/>
            </a:pPr>
            <a:r>
              <a:rPr lang="en-GB" sz="2000" dirty="0" err="1">
                <a:solidFill>
                  <a:srgbClr val="FF0000"/>
                </a:solidFill>
                <a:ea typeface="Calibri" panose="020F0502020204030204" pitchFamily="34" charset="0"/>
                <a:cs typeface="Arial" panose="020B0604020202020204" pitchFamily="34" charset="0"/>
              </a:rPr>
              <a:t>Parchg</a:t>
            </a:r>
            <a:r>
              <a:rPr lang="en-GB" sz="2000" dirty="0">
                <a:solidFill>
                  <a:srgbClr val="FF0000"/>
                </a:solidFill>
                <a:effectLst/>
                <a:latin typeface="Arial" panose="020B0604020202020204" pitchFamily="34" charset="0"/>
                <a:ea typeface="Calibri" panose="020F0502020204030204" pitchFamily="34" charset="0"/>
                <a:cs typeface="Arial" panose="020B0604020202020204" pitchFamily="34" charset="0"/>
              </a:rPr>
              <a:t> Alton Bell</a:t>
            </a:r>
          </a:p>
          <a:p>
            <a:pPr marL="0" indent="0">
              <a:lnSpc>
                <a:spcPct val="107000"/>
              </a:lnSpc>
              <a:spcAft>
                <a:spcPts val="800"/>
              </a:spcAft>
              <a:buNone/>
            </a:pPr>
            <a:r>
              <a:rPr lang="en-GB" sz="2000" dirty="0" err="1">
                <a:solidFill>
                  <a:srgbClr val="FF0000"/>
                </a:solidFill>
                <a:ea typeface="Calibri" panose="020F0502020204030204" pitchFamily="34" charset="0"/>
                <a:cs typeface="Arial" panose="020B0604020202020204" pitchFamily="34" charset="0"/>
              </a:rPr>
              <a:t>Gweinidog</a:t>
            </a:r>
            <a:r>
              <a:rPr lang="en-GB" sz="2000" dirty="0">
                <a:solidFill>
                  <a:srgbClr val="FF0000"/>
                </a:solidFill>
                <a:effectLst/>
                <a:latin typeface="Arial" panose="020B0604020202020204" pitchFamily="34" charset="0"/>
                <a:ea typeface="Calibri" panose="020F0502020204030204" pitchFamily="34" charset="0"/>
                <a:cs typeface="Arial" panose="020B0604020202020204" pitchFamily="34" charset="0"/>
              </a:rPr>
              <a:t>, </a:t>
            </a:r>
            <a:r>
              <a:rPr lang="en-GB" sz="2000" dirty="0" err="1">
                <a:solidFill>
                  <a:srgbClr val="FF0000"/>
                </a:solidFill>
                <a:effectLst/>
                <a:latin typeface="Arial" panose="020B0604020202020204" pitchFamily="34" charset="0"/>
                <a:ea typeface="Calibri" panose="020F0502020204030204" pitchFamily="34" charset="0"/>
                <a:cs typeface="Arial" panose="020B0604020202020204" pitchFamily="34" charset="0"/>
              </a:rPr>
              <a:t>Eglwys</a:t>
            </a:r>
            <a:r>
              <a:rPr lang="en-GB" sz="2000" dirty="0">
                <a:solidFill>
                  <a:srgbClr val="FF0000"/>
                </a:solidFill>
                <a:effectLst/>
                <a:latin typeface="Arial" panose="020B0604020202020204" pitchFamily="34" charset="0"/>
                <a:ea typeface="Calibri" panose="020F0502020204030204" pitchFamily="34" charset="0"/>
                <a:cs typeface="Arial" panose="020B0604020202020204" pitchFamily="34" charset="0"/>
              </a:rPr>
              <a:t> </a:t>
            </a:r>
            <a:r>
              <a:rPr lang="en-GB" sz="2000" dirty="0" err="1">
                <a:solidFill>
                  <a:srgbClr val="FF0000"/>
                </a:solidFill>
                <a:effectLst/>
                <a:latin typeface="Arial" panose="020B0604020202020204" pitchFamily="34" charset="0"/>
                <a:ea typeface="Calibri" panose="020F0502020204030204" pitchFamily="34" charset="0"/>
                <a:cs typeface="Arial" panose="020B0604020202020204" pitchFamily="34" charset="0"/>
              </a:rPr>
              <a:t>Deuluol</a:t>
            </a:r>
            <a:r>
              <a:rPr lang="en-GB" sz="2000" dirty="0">
                <a:solidFill>
                  <a:srgbClr val="FF0000"/>
                </a:solidFill>
                <a:effectLst/>
                <a:latin typeface="Arial" panose="020B0604020202020204" pitchFamily="34" charset="0"/>
                <a:ea typeface="Calibri" panose="020F0502020204030204" pitchFamily="34" charset="0"/>
                <a:cs typeface="Arial" panose="020B0604020202020204" pitchFamily="34" charset="0"/>
              </a:rPr>
              <a:t> Wembley </a:t>
            </a:r>
            <a:endParaRPr lang="en-GB" sz="2000" dirty="0">
              <a:solidFill>
                <a:srgbClr val="FF0000"/>
              </a:solidFil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20E38B62-D019-4E12-BA7B-FD4E45142F4E}"/>
              </a:ext>
            </a:extLst>
          </p:cNvPr>
          <p:cNvSpPr txBox="1"/>
          <p:nvPr/>
        </p:nvSpPr>
        <p:spPr>
          <a:xfrm>
            <a:off x="6516210" y="6408134"/>
            <a:ext cx="2290438" cy="369332"/>
          </a:xfrm>
          <a:prstGeom prst="rect">
            <a:avLst/>
          </a:prstGeom>
          <a:noFill/>
        </p:spPr>
        <p:txBody>
          <a:bodyPr wrap="square" rtlCol="0">
            <a:spAutoFit/>
          </a:bodyPr>
          <a:lstStyle/>
          <a:p>
            <a:r>
              <a:rPr lang="en-GB" sz="1800" dirty="0" err="1">
                <a:solidFill>
                  <a:schemeClr val="bg1"/>
                </a:solidFill>
              </a:rPr>
              <a:t>Gobaith</a:t>
            </a:r>
            <a:r>
              <a:rPr lang="en-GB" sz="1800" dirty="0">
                <a:solidFill>
                  <a:schemeClr val="bg1"/>
                </a:solidFill>
              </a:rPr>
              <a:t> a Her</a:t>
            </a:r>
          </a:p>
        </p:txBody>
      </p:sp>
    </p:spTree>
    <p:extLst>
      <p:ext uri="{BB962C8B-B14F-4D97-AF65-F5344CB8AC3E}">
        <p14:creationId xmlns:p14="http://schemas.microsoft.com/office/powerpoint/2010/main" val="7632594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0F940C4-A1EB-44C3-902F-10BAF74CB6EA}"/>
              </a:ext>
            </a:extLst>
          </p:cNvPr>
          <p:cNvSpPr>
            <a:spLocks noGrp="1"/>
          </p:cNvSpPr>
          <p:nvPr>
            <p:ph type="sldNum" sz="quarter" idx="11"/>
          </p:nvPr>
        </p:nvSpPr>
        <p:spPr/>
        <p:txBody>
          <a:bodyPr/>
          <a:lstStyle/>
          <a:p>
            <a:pPr>
              <a:defRPr/>
            </a:pPr>
            <a:fld id="{E31A3992-5B00-0A42-93B4-D0E70D851268}" type="slidenum">
              <a:rPr lang="en-GB" altLang="en-US" smtClean="0"/>
              <a:pPr>
                <a:defRPr/>
              </a:pPr>
              <a:t>11</a:t>
            </a:fld>
            <a:endParaRPr lang="en-GB" altLang="en-US"/>
          </a:p>
        </p:txBody>
      </p:sp>
      <p:sp>
        <p:nvSpPr>
          <p:cNvPr id="5" name="TextBox 4">
            <a:extLst>
              <a:ext uri="{FF2B5EF4-FFF2-40B4-BE49-F238E27FC236}">
                <a16:creationId xmlns:a16="http://schemas.microsoft.com/office/drawing/2014/main" id="{28A4C105-1EC1-434D-9CCF-71170EFEB550}"/>
              </a:ext>
            </a:extLst>
          </p:cNvPr>
          <p:cNvSpPr txBox="1"/>
          <p:nvPr/>
        </p:nvSpPr>
        <p:spPr>
          <a:xfrm>
            <a:off x="6516210" y="6408134"/>
            <a:ext cx="2290438" cy="369332"/>
          </a:xfrm>
          <a:prstGeom prst="rect">
            <a:avLst/>
          </a:prstGeom>
          <a:noFill/>
        </p:spPr>
        <p:txBody>
          <a:bodyPr wrap="square" rtlCol="0">
            <a:spAutoFit/>
          </a:bodyPr>
          <a:lstStyle/>
          <a:p>
            <a:r>
              <a:rPr lang="en-GB" sz="1800" dirty="0" err="1">
                <a:solidFill>
                  <a:schemeClr val="bg1"/>
                </a:solidFill>
              </a:rPr>
              <a:t>Gobaith</a:t>
            </a:r>
            <a:r>
              <a:rPr lang="en-GB" sz="1800" dirty="0">
                <a:solidFill>
                  <a:schemeClr val="bg1"/>
                </a:solidFill>
              </a:rPr>
              <a:t> a Her</a:t>
            </a:r>
          </a:p>
        </p:txBody>
      </p:sp>
      <p:pic>
        <p:nvPicPr>
          <p:cNvPr id="6" name="Picture 5" descr="A group of people standing in front of a sunset&#10;&#10;Description automatically generated with medium confidence">
            <a:extLst>
              <a:ext uri="{FF2B5EF4-FFF2-40B4-BE49-F238E27FC236}">
                <a16:creationId xmlns:a16="http://schemas.microsoft.com/office/drawing/2014/main" id="{1656B16F-DFFE-49C2-A9EF-731154FF7646}"/>
              </a:ext>
            </a:extLst>
          </p:cNvPr>
          <p:cNvPicPr>
            <a:picLocks noChangeAspect="1"/>
          </p:cNvPicPr>
          <p:nvPr/>
        </p:nvPicPr>
        <p:blipFill rotWithShape="1">
          <a:blip r:embed="rId3"/>
          <a:srcRect b="6875"/>
          <a:stretch/>
        </p:blipFill>
        <p:spPr>
          <a:xfrm>
            <a:off x="0" y="0"/>
            <a:ext cx="9144000" cy="5676900"/>
          </a:xfrm>
          <a:prstGeom prst="rect">
            <a:avLst/>
          </a:prstGeom>
        </p:spPr>
      </p:pic>
      <p:sp>
        <p:nvSpPr>
          <p:cNvPr id="2" name="Title 1">
            <a:extLst>
              <a:ext uri="{FF2B5EF4-FFF2-40B4-BE49-F238E27FC236}">
                <a16:creationId xmlns:a16="http://schemas.microsoft.com/office/drawing/2014/main" id="{F95C24BC-4E61-4B44-8753-3171C5DA3BFF}"/>
              </a:ext>
            </a:extLst>
          </p:cNvPr>
          <p:cNvSpPr>
            <a:spLocks noGrp="1"/>
          </p:cNvSpPr>
          <p:nvPr>
            <p:ph type="title"/>
          </p:nvPr>
        </p:nvSpPr>
        <p:spPr>
          <a:xfrm>
            <a:off x="1143555" y="4323971"/>
            <a:ext cx="6740813" cy="1030888"/>
          </a:xfrm>
          <a:solidFill>
            <a:schemeClr val="bg1">
              <a:alpha val="0"/>
            </a:schemeClr>
          </a:solidFill>
          <a:effectLst/>
        </p:spPr>
        <p:txBody>
          <a:bodyPr/>
          <a:lstStyle/>
          <a:p>
            <a:pPr algn="ctr"/>
            <a:r>
              <a:rPr lang="en-GB" dirty="0" err="1">
                <a:solidFill>
                  <a:schemeClr val="bg1"/>
                </a:solidFill>
              </a:rPr>
              <a:t>Dod</a:t>
            </a:r>
            <a:r>
              <a:rPr lang="en-GB" dirty="0">
                <a:solidFill>
                  <a:schemeClr val="bg1"/>
                </a:solidFill>
              </a:rPr>
              <a:t> o </a:t>
            </a:r>
            <a:r>
              <a:rPr lang="en-GB" dirty="0" err="1">
                <a:solidFill>
                  <a:schemeClr val="bg1"/>
                </a:solidFill>
              </a:rPr>
              <a:t>hyd</a:t>
            </a:r>
            <a:r>
              <a:rPr lang="en-GB" dirty="0">
                <a:solidFill>
                  <a:schemeClr val="bg1"/>
                </a:solidFill>
              </a:rPr>
              <a:t> i </a:t>
            </a:r>
            <a:r>
              <a:rPr lang="en-GB" dirty="0" err="1">
                <a:solidFill>
                  <a:schemeClr val="bg1"/>
                </a:solidFill>
              </a:rPr>
              <a:t>obaith</a:t>
            </a:r>
            <a:br>
              <a:rPr lang="en-GB" dirty="0"/>
            </a:br>
            <a:endParaRPr lang="en-GB" sz="1800" dirty="0"/>
          </a:p>
        </p:txBody>
      </p:sp>
      <p:sp>
        <p:nvSpPr>
          <p:cNvPr id="7" name="TextBox 6">
            <a:extLst>
              <a:ext uri="{FF2B5EF4-FFF2-40B4-BE49-F238E27FC236}">
                <a16:creationId xmlns:a16="http://schemas.microsoft.com/office/drawing/2014/main" id="{D1B84BE8-24E4-4226-801E-9C37C7AEBBED}"/>
              </a:ext>
            </a:extLst>
          </p:cNvPr>
          <p:cNvSpPr txBox="1"/>
          <p:nvPr/>
        </p:nvSpPr>
        <p:spPr>
          <a:xfrm>
            <a:off x="0" y="5581232"/>
            <a:ext cx="9143999" cy="307777"/>
          </a:xfrm>
          <a:prstGeom prst="rect">
            <a:avLst/>
          </a:prstGeom>
          <a:solidFill>
            <a:srgbClr val="EA1017"/>
          </a:solidFill>
          <a:ln>
            <a:solidFill>
              <a:srgbClr val="FF0000"/>
            </a:solidFill>
          </a:ln>
        </p:spPr>
        <p:txBody>
          <a:bodyPr wrap="square" rtlCol="0">
            <a:spAutoFit/>
          </a:bodyPr>
          <a:lstStyle/>
          <a:p>
            <a:r>
              <a:rPr lang="en-GB" sz="1400" b="1" dirty="0" err="1">
                <a:solidFill>
                  <a:schemeClr val="bg1"/>
                </a:solidFill>
              </a:rPr>
              <a:t>Machlud</a:t>
            </a:r>
            <a:r>
              <a:rPr lang="en-GB" sz="1400" b="1" dirty="0">
                <a:solidFill>
                  <a:schemeClr val="bg1"/>
                </a:solidFill>
              </a:rPr>
              <a:t> </a:t>
            </a:r>
            <a:r>
              <a:rPr lang="en-GB" sz="1400" b="1" dirty="0" err="1">
                <a:solidFill>
                  <a:schemeClr val="bg1"/>
                </a:solidFill>
              </a:rPr>
              <a:t>Gogledd</a:t>
            </a:r>
            <a:r>
              <a:rPr lang="en-GB" sz="1400" b="1" dirty="0">
                <a:solidFill>
                  <a:schemeClr val="bg1"/>
                </a:solidFill>
              </a:rPr>
              <a:t> </a:t>
            </a:r>
            <a:r>
              <a:rPr lang="en-GB" sz="1400" b="1" dirty="0" err="1">
                <a:solidFill>
                  <a:schemeClr val="bg1"/>
                </a:solidFill>
              </a:rPr>
              <a:t>Ddwyrain</a:t>
            </a:r>
            <a:r>
              <a:rPr lang="en-GB" sz="1400" b="1" dirty="0">
                <a:solidFill>
                  <a:schemeClr val="bg1"/>
                </a:solidFill>
              </a:rPr>
              <a:t> Zimbabwe</a:t>
            </a:r>
          </a:p>
        </p:txBody>
      </p:sp>
    </p:spTree>
    <p:extLst>
      <p:ext uri="{BB962C8B-B14F-4D97-AF65-F5344CB8AC3E}">
        <p14:creationId xmlns:p14="http://schemas.microsoft.com/office/powerpoint/2010/main" val="21644572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DDECBEC-8F84-4925-8FD9-60E1492C253A}"/>
              </a:ext>
            </a:extLst>
          </p:cNvPr>
          <p:cNvSpPr>
            <a:spLocks noGrp="1"/>
          </p:cNvSpPr>
          <p:nvPr>
            <p:ph type="sldNum" sz="quarter" idx="11"/>
          </p:nvPr>
        </p:nvSpPr>
        <p:spPr/>
        <p:txBody>
          <a:bodyPr/>
          <a:lstStyle/>
          <a:p>
            <a:pPr>
              <a:defRPr/>
            </a:pPr>
            <a:fld id="{E31A3992-5B00-0A42-93B4-D0E70D851268}" type="slidenum">
              <a:rPr lang="en-GB" altLang="en-US" smtClean="0"/>
              <a:pPr>
                <a:defRPr/>
              </a:pPr>
              <a:t>12</a:t>
            </a:fld>
            <a:endParaRPr lang="en-GB" altLang="en-US"/>
          </a:p>
        </p:txBody>
      </p:sp>
      <p:sp>
        <p:nvSpPr>
          <p:cNvPr id="4" name="Content Placeholder 3">
            <a:extLst>
              <a:ext uri="{FF2B5EF4-FFF2-40B4-BE49-F238E27FC236}">
                <a16:creationId xmlns:a16="http://schemas.microsoft.com/office/drawing/2014/main" id="{D3BA6338-FF18-4910-8FEF-BDA72D9F7EA8}"/>
              </a:ext>
            </a:extLst>
          </p:cNvPr>
          <p:cNvSpPr>
            <a:spLocks noGrp="1"/>
          </p:cNvSpPr>
          <p:nvPr>
            <p:ph sz="quarter" idx="12"/>
          </p:nvPr>
        </p:nvSpPr>
        <p:spPr>
          <a:xfrm>
            <a:off x="286705" y="546904"/>
            <a:ext cx="4781405" cy="5764192"/>
          </a:xfrm>
        </p:spPr>
        <p:txBody>
          <a:bodyPr/>
          <a:lstStyle/>
          <a:p>
            <a:pPr marL="0" indent="0" algn="l" fontAlgn="base">
              <a:buNone/>
            </a:pPr>
            <a:r>
              <a:rPr lang="en-GB" sz="2400" b="0" dirty="0">
                <a:solidFill>
                  <a:srgbClr val="484848"/>
                </a:solidFill>
                <a:effectLst/>
                <a:latin typeface="+mj-lt"/>
              </a:rPr>
              <a:t>“Mae </a:t>
            </a:r>
            <a:r>
              <a:rPr lang="en-GB" sz="2400" b="0" dirty="0" err="1">
                <a:solidFill>
                  <a:srgbClr val="484848"/>
                </a:solidFill>
                <a:effectLst/>
                <a:latin typeface="+mj-lt"/>
              </a:rPr>
              <a:t>Ysbryd</a:t>
            </a:r>
            <a:r>
              <a:rPr lang="en-GB" sz="2400" b="0" dirty="0">
                <a:solidFill>
                  <a:srgbClr val="484848"/>
                </a:solidFill>
                <a:effectLst/>
                <a:latin typeface="+mj-lt"/>
              </a:rPr>
              <a:t> yr </a:t>
            </a:r>
            <a:r>
              <a:rPr lang="en-GB" sz="2400" b="0" dirty="0" err="1">
                <a:solidFill>
                  <a:srgbClr val="484848"/>
                </a:solidFill>
                <a:effectLst/>
                <a:latin typeface="+mj-lt"/>
              </a:rPr>
              <a:t>Arglwydd</a:t>
            </a:r>
            <a:r>
              <a:rPr lang="en-GB" sz="2400" b="0" dirty="0">
                <a:solidFill>
                  <a:srgbClr val="484848"/>
                </a:solidFill>
                <a:effectLst/>
                <a:latin typeface="+mj-lt"/>
              </a:rPr>
              <a:t> arna </a:t>
            </a:r>
            <a:r>
              <a:rPr lang="en-GB" sz="2400" b="0" dirty="0" err="1">
                <a:solidFill>
                  <a:srgbClr val="484848"/>
                </a:solidFill>
                <a:effectLst/>
                <a:latin typeface="+mj-lt"/>
              </a:rPr>
              <a:t>i</a:t>
            </a:r>
            <a:r>
              <a:rPr lang="en-GB" sz="2400" b="0" dirty="0">
                <a:solidFill>
                  <a:srgbClr val="484848"/>
                </a:solidFill>
                <a:effectLst/>
                <a:latin typeface="+mj-lt"/>
              </a:rPr>
              <a:t>,</a:t>
            </a:r>
          </a:p>
          <a:p>
            <a:pPr marL="0" indent="0" algn="l" fontAlgn="base">
              <a:buNone/>
            </a:pPr>
            <a:r>
              <a:rPr lang="en-GB" sz="2400" b="0" dirty="0" err="1">
                <a:solidFill>
                  <a:srgbClr val="484848"/>
                </a:solidFill>
                <a:effectLst/>
                <a:latin typeface="+mj-lt"/>
              </a:rPr>
              <a:t>oherwydd</a:t>
            </a:r>
            <a:r>
              <a:rPr lang="en-GB" sz="2400" b="0" dirty="0">
                <a:solidFill>
                  <a:srgbClr val="484848"/>
                </a:solidFill>
                <a:effectLst/>
                <a:latin typeface="+mj-lt"/>
              </a:rPr>
              <a:t> </a:t>
            </a:r>
            <a:r>
              <a:rPr lang="en-GB" sz="2400" b="0" dirty="0" err="1">
                <a:solidFill>
                  <a:srgbClr val="484848"/>
                </a:solidFill>
                <a:effectLst/>
                <a:latin typeface="+mj-lt"/>
              </a:rPr>
              <a:t>mae</a:t>
            </a:r>
            <a:r>
              <a:rPr lang="en-GB" sz="2400" b="0" dirty="0">
                <a:solidFill>
                  <a:srgbClr val="484848"/>
                </a:solidFill>
                <a:effectLst/>
                <a:latin typeface="+mj-lt"/>
              </a:rPr>
              <a:t> </a:t>
            </a:r>
            <a:r>
              <a:rPr lang="en-GB" sz="2400" b="0" dirty="0" err="1">
                <a:solidFill>
                  <a:srgbClr val="484848"/>
                </a:solidFill>
                <a:effectLst/>
                <a:latin typeface="+mj-lt"/>
              </a:rPr>
              <a:t>wedi</a:t>
            </a:r>
            <a:r>
              <a:rPr lang="en-GB" sz="2400" b="0" dirty="0">
                <a:solidFill>
                  <a:srgbClr val="484848"/>
                </a:solidFill>
                <a:effectLst/>
                <a:latin typeface="+mj-lt"/>
              </a:rPr>
              <a:t> </a:t>
            </a:r>
            <a:r>
              <a:rPr lang="en-GB" sz="2400" b="0" dirty="0" err="1">
                <a:solidFill>
                  <a:srgbClr val="484848"/>
                </a:solidFill>
                <a:effectLst/>
                <a:latin typeface="+mj-lt"/>
              </a:rPr>
              <a:t>fy</a:t>
            </a:r>
            <a:r>
              <a:rPr lang="en-GB" sz="2400" b="0" dirty="0">
                <a:solidFill>
                  <a:srgbClr val="484848"/>
                </a:solidFill>
                <a:effectLst/>
                <a:latin typeface="+mj-lt"/>
              </a:rPr>
              <a:t> </a:t>
            </a:r>
            <a:r>
              <a:rPr lang="en-GB" sz="2400" b="0" dirty="0" err="1">
                <a:solidFill>
                  <a:srgbClr val="484848"/>
                </a:solidFill>
                <a:effectLst/>
                <a:latin typeface="+mj-lt"/>
              </a:rPr>
              <a:t>eneinio</a:t>
            </a:r>
            <a:r>
              <a:rPr lang="en-GB" sz="2400" b="0" dirty="0">
                <a:solidFill>
                  <a:srgbClr val="484848"/>
                </a:solidFill>
                <a:effectLst/>
                <a:latin typeface="+mj-lt"/>
              </a:rPr>
              <a:t> </a:t>
            </a:r>
            <a:r>
              <a:rPr lang="en-GB" sz="2400" b="0" dirty="0" err="1">
                <a:solidFill>
                  <a:srgbClr val="484848"/>
                </a:solidFill>
                <a:effectLst/>
                <a:latin typeface="+mj-lt"/>
              </a:rPr>
              <a:t>i</a:t>
            </a:r>
            <a:endParaRPr lang="en-GB" sz="2400" b="0" dirty="0">
              <a:solidFill>
                <a:srgbClr val="484848"/>
              </a:solidFill>
              <a:effectLst/>
              <a:latin typeface="+mj-lt"/>
            </a:endParaRPr>
          </a:p>
          <a:p>
            <a:pPr marL="0" indent="0" algn="l" fontAlgn="base">
              <a:buNone/>
            </a:pPr>
            <a:r>
              <a:rPr lang="en-GB" sz="2400" b="0" dirty="0" err="1">
                <a:solidFill>
                  <a:srgbClr val="484848"/>
                </a:solidFill>
                <a:effectLst/>
                <a:latin typeface="+mj-lt"/>
              </a:rPr>
              <a:t>i</a:t>
            </a:r>
            <a:r>
              <a:rPr lang="en-GB" sz="2400" b="0" dirty="0">
                <a:solidFill>
                  <a:srgbClr val="484848"/>
                </a:solidFill>
                <a:effectLst/>
                <a:latin typeface="+mj-lt"/>
              </a:rPr>
              <a:t> </a:t>
            </a:r>
            <a:r>
              <a:rPr lang="en-GB" sz="2400" b="0" dirty="0" err="1">
                <a:solidFill>
                  <a:srgbClr val="484848"/>
                </a:solidFill>
                <a:effectLst/>
                <a:latin typeface="+mj-lt"/>
              </a:rPr>
              <a:t>gyhoeddi</a:t>
            </a:r>
            <a:r>
              <a:rPr lang="en-GB" sz="2400" b="0" dirty="0">
                <a:solidFill>
                  <a:srgbClr val="484848"/>
                </a:solidFill>
                <a:effectLst/>
                <a:latin typeface="+mj-lt"/>
              </a:rPr>
              <a:t> </a:t>
            </a:r>
            <a:r>
              <a:rPr lang="en-GB" sz="2400" b="0" dirty="0" err="1">
                <a:solidFill>
                  <a:srgbClr val="484848"/>
                </a:solidFill>
                <a:effectLst/>
                <a:latin typeface="+mj-lt"/>
              </a:rPr>
              <a:t>newyddion</a:t>
            </a:r>
            <a:r>
              <a:rPr lang="en-GB" sz="2400" b="0" dirty="0">
                <a:solidFill>
                  <a:srgbClr val="484848"/>
                </a:solidFill>
                <a:effectLst/>
                <a:latin typeface="+mj-lt"/>
              </a:rPr>
              <a:t> da </a:t>
            </a:r>
            <a:r>
              <a:rPr lang="en-GB" sz="2400" b="0" dirty="0" err="1">
                <a:solidFill>
                  <a:srgbClr val="484848"/>
                </a:solidFill>
                <a:effectLst/>
                <a:latin typeface="+mj-lt"/>
              </a:rPr>
              <a:t>i</a:t>
            </a:r>
            <a:r>
              <a:rPr lang="en-GB" sz="2400" b="0" dirty="0">
                <a:solidFill>
                  <a:srgbClr val="484848"/>
                </a:solidFill>
                <a:effectLst/>
                <a:latin typeface="+mj-lt"/>
              </a:rPr>
              <a:t> </a:t>
            </a:r>
            <a:r>
              <a:rPr lang="en-GB" sz="2400" b="0" dirty="0" err="1">
                <a:solidFill>
                  <a:srgbClr val="484848"/>
                </a:solidFill>
                <a:effectLst/>
                <a:latin typeface="+mj-lt"/>
              </a:rPr>
              <a:t>bobl</a:t>
            </a:r>
            <a:r>
              <a:rPr lang="en-GB" sz="2400" b="0" dirty="0">
                <a:solidFill>
                  <a:srgbClr val="484848"/>
                </a:solidFill>
                <a:effectLst/>
                <a:latin typeface="+mj-lt"/>
              </a:rPr>
              <a:t> </a:t>
            </a:r>
            <a:r>
              <a:rPr lang="en-GB" sz="2400" b="0" dirty="0" err="1">
                <a:solidFill>
                  <a:srgbClr val="484848"/>
                </a:solidFill>
                <a:effectLst/>
                <a:latin typeface="+mj-lt"/>
              </a:rPr>
              <a:t>dlawd</a:t>
            </a:r>
            <a:r>
              <a:rPr lang="en-GB" sz="2400" b="0" dirty="0">
                <a:solidFill>
                  <a:srgbClr val="484848"/>
                </a:solidFill>
                <a:effectLst/>
                <a:latin typeface="+mj-lt"/>
              </a:rPr>
              <a:t>.</a:t>
            </a:r>
          </a:p>
          <a:p>
            <a:pPr marL="0" indent="0" algn="l" fontAlgn="base">
              <a:buNone/>
            </a:pPr>
            <a:r>
              <a:rPr lang="en-GB" sz="2400" b="0" dirty="0">
                <a:solidFill>
                  <a:srgbClr val="484848"/>
                </a:solidFill>
                <a:effectLst/>
                <a:latin typeface="+mj-lt"/>
              </a:rPr>
              <a:t>Mae </a:t>
            </a:r>
            <a:r>
              <a:rPr lang="en-GB" sz="2400" b="0" dirty="0" err="1">
                <a:solidFill>
                  <a:srgbClr val="484848"/>
                </a:solidFill>
                <a:effectLst/>
                <a:latin typeface="+mj-lt"/>
              </a:rPr>
              <a:t>wedi</a:t>
            </a:r>
            <a:r>
              <a:rPr lang="en-GB" sz="2400" b="0" dirty="0">
                <a:solidFill>
                  <a:srgbClr val="484848"/>
                </a:solidFill>
                <a:effectLst/>
                <a:latin typeface="+mj-lt"/>
              </a:rPr>
              <a:t> </a:t>
            </a:r>
            <a:r>
              <a:rPr lang="en-GB" sz="2400" b="0" dirty="0" err="1">
                <a:solidFill>
                  <a:srgbClr val="484848"/>
                </a:solidFill>
                <a:effectLst/>
                <a:latin typeface="+mj-lt"/>
              </a:rPr>
              <a:t>fy</a:t>
            </a:r>
            <a:r>
              <a:rPr lang="en-GB" sz="2400" b="0" dirty="0">
                <a:solidFill>
                  <a:srgbClr val="484848"/>
                </a:solidFill>
                <a:effectLst/>
                <a:latin typeface="+mj-lt"/>
              </a:rPr>
              <a:t> </a:t>
            </a:r>
            <a:r>
              <a:rPr lang="en-GB" sz="2400" b="0" dirty="0" err="1">
                <a:solidFill>
                  <a:srgbClr val="484848"/>
                </a:solidFill>
                <a:effectLst/>
                <a:latin typeface="+mj-lt"/>
              </a:rPr>
              <a:t>anfon</a:t>
            </a:r>
            <a:r>
              <a:rPr lang="en-GB" sz="2400" b="0" dirty="0">
                <a:solidFill>
                  <a:srgbClr val="484848"/>
                </a:solidFill>
                <a:effectLst/>
                <a:latin typeface="+mj-lt"/>
              </a:rPr>
              <a:t> </a:t>
            </a:r>
            <a:r>
              <a:rPr lang="en-GB" sz="2400" b="0" dirty="0" err="1">
                <a:solidFill>
                  <a:srgbClr val="484848"/>
                </a:solidFill>
                <a:effectLst/>
                <a:latin typeface="+mj-lt"/>
              </a:rPr>
              <a:t>i</a:t>
            </a:r>
            <a:r>
              <a:rPr lang="en-GB" sz="2400" b="0" dirty="0">
                <a:solidFill>
                  <a:srgbClr val="484848"/>
                </a:solidFill>
                <a:effectLst/>
                <a:latin typeface="+mj-lt"/>
              </a:rPr>
              <a:t> </a:t>
            </a:r>
            <a:r>
              <a:rPr lang="en-GB" sz="2400" b="0" dirty="0" err="1">
                <a:solidFill>
                  <a:srgbClr val="484848"/>
                </a:solidFill>
                <a:effectLst/>
                <a:latin typeface="+mj-lt"/>
              </a:rPr>
              <a:t>gyhoeddi</a:t>
            </a:r>
            <a:r>
              <a:rPr lang="en-GB" sz="2400" b="0" dirty="0">
                <a:solidFill>
                  <a:srgbClr val="484848"/>
                </a:solidFill>
                <a:effectLst/>
                <a:latin typeface="+mj-lt"/>
              </a:rPr>
              <a:t> </a:t>
            </a:r>
            <a:r>
              <a:rPr lang="en-GB" sz="2400" b="0" dirty="0" err="1">
                <a:solidFill>
                  <a:srgbClr val="484848"/>
                </a:solidFill>
                <a:effectLst/>
                <a:latin typeface="+mj-lt"/>
              </a:rPr>
              <a:t>fod</a:t>
            </a:r>
            <a:r>
              <a:rPr lang="en-GB" sz="2400" b="0" dirty="0">
                <a:solidFill>
                  <a:srgbClr val="484848"/>
                </a:solidFill>
                <a:effectLst/>
                <a:latin typeface="+mj-lt"/>
              </a:rPr>
              <a:t> y </a:t>
            </a:r>
            <a:r>
              <a:rPr lang="en-GB" sz="2400" b="0" dirty="0" err="1">
                <a:solidFill>
                  <a:srgbClr val="484848"/>
                </a:solidFill>
                <a:effectLst/>
                <a:latin typeface="+mj-lt"/>
              </a:rPr>
              <a:t>rhai</a:t>
            </a:r>
            <a:r>
              <a:rPr lang="en-GB" sz="2400" b="0" dirty="0">
                <a:solidFill>
                  <a:srgbClr val="484848"/>
                </a:solidFill>
                <a:effectLst/>
                <a:latin typeface="+mj-lt"/>
              </a:rPr>
              <a:t> </a:t>
            </a:r>
            <a:r>
              <a:rPr lang="en-GB" sz="2400" b="0" dirty="0" err="1">
                <a:solidFill>
                  <a:srgbClr val="484848"/>
                </a:solidFill>
                <a:effectLst/>
                <a:latin typeface="+mj-lt"/>
              </a:rPr>
              <a:t>sy'n</a:t>
            </a:r>
            <a:r>
              <a:rPr lang="en-GB" sz="2400" b="0" dirty="0">
                <a:solidFill>
                  <a:srgbClr val="484848"/>
                </a:solidFill>
                <a:effectLst/>
                <a:latin typeface="+mj-lt"/>
              </a:rPr>
              <a:t> </a:t>
            </a:r>
            <a:r>
              <a:rPr lang="en-GB" sz="2400" b="0" dirty="0" err="1">
                <a:solidFill>
                  <a:srgbClr val="484848"/>
                </a:solidFill>
                <a:effectLst/>
                <a:latin typeface="+mj-lt"/>
              </a:rPr>
              <a:t>gaeth</a:t>
            </a:r>
            <a:r>
              <a:rPr lang="en-GB" sz="2400" b="0" dirty="0">
                <a:solidFill>
                  <a:srgbClr val="484848"/>
                </a:solidFill>
                <a:effectLst/>
                <a:latin typeface="+mj-lt"/>
              </a:rPr>
              <a:t> </a:t>
            </a:r>
            <a:r>
              <a:rPr lang="en-GB" sz="2400" b="0" dirty="0" err="1">
                <a:solidFill>
                  <a:srgbClr val="484848"/>
                </a:solidFill>
                <a:effectLst/>
                <a:latin typeface="+mj-lt"/>
              </a:rPr>
              <a:t>i</a:t>
            </a:r>
            <a:r>
              <a:rPr lang="en-GB" sz="2400" b="0" dirty="0">
                <a:solidFill>
                  <a:srgbClr val="484848"/>
                </a:solidFill>
                <a:effectLst/>
                <a:latin typeface="+mj-lt"/>
              </a:rPr>
              <a:t> </a:t>
            </a:r>
            <a:r>
              <a:rPr lang="en-GB" sz="2400" b="0" dirty="0" err="1">
                <a:solidFill>
                  <a:srgbClr val="484848"/>
                </a:solidFill>
                <a:effectLst/>
                <a:latin typeface="+mj-lt"/>
              </a:rPr>
              <a:t>gael</a:t>
            </a:r>
            <a:r>
              <a:rPr lang="en-GB" sz="2400" b="0" dirty="0">
                <a:solidFill>
                  <a:srgbClr val="484848"/>
                </a:solidFill>
                <a:effectLst/>
                <a:latin typeface="+mj-lt"/>
              </a:rPr>
              <a:t> </a:t>
            </a:r>
            <a:r>
              <a:rPr lang="en-GB" sz="2400" b="0" dirty="0" err="1">
                <a:solidFill>
                  <a:srgbClr val="484848"/>
                </a:solidFill>
                <a:effectLst/>
                <a:latin typeface="+mj-lt"/>
              </a:rPr>
              <a:t>rhyddid</a:t>
            </a:r>
            <a:r>
              <a:rPr lang="en-GB" sz="2400" b="0" dirty="0">
                <a:solidFill>
                  <a:srgbClr val="484848"/>
                </a:solidFill>
                <a:effectLst/>
                <a:latin typeface="+mj-lt"/>
              </a:rPr>
              <a:t>,</a:t>
            </a:r>
          </a:p>
          <a:p>
            <a:pPr marL="0" indent="0" algn="l" fontAlgn="base">
              <a:buNone/>
            </a:pPr>
            <a:r>
              <a:rPr lang="en-GB" sz="2400" b="0" dirty="0">
                <a:solidFill>
                  <a:srgbClr val="484848"/>
                </a:solidFill>
                <a:effectLst/>
                <a:latin typeface="+mj-lt"/>
              </a:rPr>
              <a:t>a </a:t>
            </a:r>
            <a:r>
              <a:rPr lang="en-GB" sz="2400" b="0" dirty="0" err="1">
                <a:solidFill>
                  <a:srgbClr val="484848"/>
                </a:solidFill>
                <a:effectLst/>
                <a:latin typeface="+mj-lt"/>
              </a:rPr>
              <a:t>phobl</a:t>
            </a:r>
            <a:r>
              <a:rPr lang="en-GB" sz="2400" b="0" dirty="0">
                <a:solidFill>
                  <a:srgbClr val="484848"/>
                </a:solidFill>
                <a:effectLst/>
                <a:latin typeface="+mj-lt"/>
              </a:rPr>
              <a:t> </a:t>
            </a:r>
            <a:r>
              <a:rPr lang="en-GB" sz="2400" b="0" dirty="0" err="1">
                <a:solidFill>
                  <a:srgbClr val="484848"/>
                </a:solidFill>
                <a:effectLst/>
                <a:latin typeface="+mj-lt"/>
              </a:rPr>
              <a:t>sy'n</a:t>
            </a:r>
            <a:r>
              <a:rPr lang="en-GB" sz="2400" b="0" dirty="0">
                <a:solidFill>
                  <a:srgbClr val="484848"/>
                </a:solidFill>
                <a:effectLst/>
                <a:latin typeface="+mj-lt"/>
              </a:rPr>
              <a:t> </a:t>
            </a:r>
            <a:r>
              <a:rPr lang="en-GB" sz="2400" b="0" dirty="0" err="1">
                <a:solidFill>
                  <a:srgbClr val="484848"/>
                </a:solidFill>
                <a:effectLst/>
                <a:latin typeface="+mj-lt"/>
              </a:rPr>
              <a:t>ddall</a:t>
            </a:r>
            <a:r>
              <a:rPr lang="en-GB" sz="2400" b="0" dirty="0">
                <a:solidFill>
                  <a:srgbClr val="484848"/>
                </a:solidFill>
                <a:effectLst/>
                <a:latin typeface="+mj-lt"/>
              </a:rPr>
              <a:t> </a:t>
            </a:r>
            <a:r>
              <a:rPr lang="en-GB" sz="2400" b="0" dirty="0" err="1">
                <a:solidFill>
                  <a:srgbClr val="484848"/>
                </a:solidFill>
                <a:effectLst/>
                <a:latin typeface="+mj-lt"/>
              </a:rPr>
              <a:t>i</a:t>
            </a:r>
            <a:r>
              <a:rPr lang="en-GB" sz="2400" b="0" dirty="0">
                <a:solidFill>
                  <a:srgbClr val="484848"/>
                </a:solidFill>
                <a:effectLst/>
                <a:latin typeface="+mj-lt"/>
              </a:rPr>
              <a:t> </a:t>
            </a:r>
            <a:r>
              <a:rPr lang="en-GB" sz="2400" b="0" dirty="0" err="1">
                <a:solidFill>
                  <a:srgbClr val="484848"/>
                </a:solidFill>
                <a:effectLst/>
                <a:latin typeface="+mj-lt"/>
              </a:rPr>
              <a:t>gael</a:t>
            </a:r>
            <a:r>
              <a:rPr lang="en-GB" sz="2400" b="0" dirty="0">
                <a:solidFill>
                  <a:srgbClr val="484848"/>
                </a:solidFill>
                <a:effectLst/>
                <a:latin typeface="+mj-lt"/>
              </a:rPr>
              <a:t> </a:t>
            </a:r>
            <a:r>
              <a:rPr lang="en-GB" sz="2400" b="0" dirty="0" err="1">
                <a:solidFill>
                  <a:srgbClr val="484848"/>
                </a:solidFill>
                <a:effectLst/>
                <a:latin typeface="+mj-lt"/>
              </a:rPr>
              <a:t>eu</a:t>
            </a:r>
            <a:r>
              <a:rPr lang="en-GB" sz="2400" b="0" dirty="0">
                <a:solidFill>
                  <a:srgbClr val="484848"/>
                </a:solidFill>
                <a:effectLst/>
                <a:latin typeface="+mj-lt"/>
              </a:rPr>
              <a:t> </a:t>
            </a:r>
            <a:r>
              <a:rPr lang="en-GB" sz="2400" b="0" dirty="0" err="1">
                <a:solidFill>
                  <a:srgbClr val="484848"/>
                </a:solidFill>
                <a:effectLst/>
                <a:latin typeface="+mj-lt"/>
              </a:rPr>
              <a:t>golwg</a:t>
            </a:r>
            <a:r>
              <a:rPr lang="en-GB" sz="2400" b="0" dirty="0">
                <a:solidFill>
                  <a:srgbClr val="484848"/>
                </a:solidFill>
                <a:effectLst/>
                <a:latin typeface="+mj-lt"/>
              </a:rPr>
              <a:t> </a:t>
            </a:r>
            <a:r>
              <a:rPr lang="en-GB" sz="2400" b="0" dirty="0" err="1">
                <a:solidFill>
                  <a:srgbClr val="484848"/>
                </a:solidFill>
                <a:effectLst/>
                <a:latin typeface="+mj-lt"/>
              </a:rPr>
              <a:t>yn</a:t>
            </a:r>
            <a:r>
              <a:rPr lang="en-GB" sz="2400" b="0" dirty="0">
                <a:solidFill>
                  <a:srgbClr val="484848"/>
                </a:solidFill>
                <a:effectLst/>
                <a:latin typeface="+mj-lt"/>
              </a:rPr>
              <a:t> </a:t>
            </a:r>
            <a:r>
              <a:rPr lang="en-GB" sz="2400" b="0" dirty="0" err="1">
                <a:solidFill>
                  <a:srgbClr val="484848"/>
                </a:solidFill>
                <a:effectLst/>
                <a:latin typeface="+mj-lt"/>
              </a:rPr>
              <a:t>ôl</a:t>
            </a:r>
            <a:r>
              <a:rPr lang="en-GB" sz="2400" b="0" dirty="0">
                <a:solidFill>
                  <a:srgbClr val="484848"/>
                </a:solidFill>
                <a:effectLst/>
                <a:latin typeface="+mj-lt"/>
              </a:rPr>
              <a:t>, </a:t>
            </a:r>
            <a:r>
              <a:rPr lang="en-GB" sz="2400" b="0" dirty="0" err="1">
                <a:solidFill>
                  <a:srgbClr val="484848"/>
                </a:solidFill>
                <a:effectLst/>
                <a:latin typeface="+mj-lt"/>
              </a:rPr>
              <a:t>a'r</a:t>
            </a:r>
            <a:r>
              <a:rPr lang="en-GB" sz="2400" b="0" dirty="0">
                <a:solidFill>
                  <a:srgbClr val="484848"/>
                </a:solidFill>
                <a:effectLst/>
                <a:latin typeface="+mj-lt"/>
              </a:rPr>
              <a:t> </a:t>
            </a:r>
            <a:r>
              <a:rPr lang="en-GB" sz="2400" b="0" dirty="0" err="1">
                <a:solidFill>
                  <a:srgbClr val="484848"/>
                </a:solidFill>
                <a:effectLst/>
                <a:latin typeface="+mj-lt"/>
              </a:rPr>
              <a:t>rhai</a:t>
            </a:r>
            <a:r>
              <a:rPr lang="en-GB" sz="2400" b="0" dirty="0">
                <a:solidFill>
                  <a:srgbClr val="484848"/>
                </a:solidFill>
                <a:effectLst/>
                <a:latin typeface="+mj-lt"/>
              </a:rPr>
              <a:t> </a:t>
            </a:r>
            <a:r>
              <a:rPr lang="en-GB" sz="2400" b="0" dirty="0" err="1">
                <a:solidFill>
                  <a:srgbClr val="484848"/>
                </a:solidFill>
                <a:effectLst/>
                <a:latin typeface="+mj-lt"/>
              </a:rPr>
              <a:t>sy'n</a:t>
            </a:r>
            <a:r>
              <a:rPr lang="en-GB" sz="2400" b="0" dirty="0">
                <a:solidFill>
                  <a:srgbClr val="484848"/>
                </a:solidFill>
                <a:effectLst/>
                <a:latin typeface="+mj-lt"/>
              </a:rPr>
              <a:t> </a:t>
            </a:r>
            <a:r>
              <a:rPr lang="en-GB" sz="2400" b="0" dirty="0" err="1">
                <a:solidFill>
                  <a:srgbClr val="484848"/>
                </a:solidFill>
                <a:effectLst/>
                <a:latin typeface="+mj-lt"/>
              </a:rPr>
              <a:t>cael</a:t>
            </a:r>
            <a:r>
              <a:rPr lang="en-GB" sz="2400" b="0" dirty="0">
                <a:solidFill>
                  <a:srgbClr val="484848"/>
                </a:solidFill>
                <a:effectLst/>
                <a:latin typeface="+mj-lt"/>
              </a:rPr>
              <a:t> </a:t>
            </a:r>
            <a:r>
              <a:rPr lang="en-GB" sz="2400" b="0" dirty="0" err="1">
                <a:solidFill>
                  <a:srgbClr val="484848"/>
                </a:solidFill>
                <a:effectLst/>
                <a:latin typeface="+mj-lt"/>
              </a:rPr>
              <a:t>eu</a:t>
            </a:r>
            <a:r>
              <a:rPr lang="en-GB" sz="2400" b="0" dirty="0">
                <a:solidFill>
                  <a:srgbClr val="484848"/>
                </a:solidFill>
                <a:effectLst/>
                <a:latin typeface="+mj-lt"/>
              </a:rPr>
              <a:t>      cam-</a:t>
            </a:r>
            <a:r>
              <a:rPr lang="en-GB" sz="2400" b="0" dirty="0" err="1">
                <a:solidFill>
                  <a:srgbClr val="484848"/>
                </a:solidFill>
                <a:effectLst/>
                <a:latin typeface="+mj-lt"/>
              </a:rPr>
              <a:t>drin</a:t>
            </a:r>
            <a:r>
              <a:rPr lang="en-GB" sz="2400" b="0" dirty="0">
                <a:solidFill>
                  <a:srgbClr val="484848"/>
                </a:solidFill>
                <a:effectLst/>
                <a:latin typeface="+mj-lt"/>
              </a:rPr>
              <a:t> </a:t>
            </a:r>
            <a:r>
              <a:rPr lang="en-GB" sz="2400" b="0" dirty="0" err="1">
                <a:solidFill>
                  <a:srgbClr val="484848"/>
                </a:solidFill>
                <a:effectLst/>
                <a:latin typeface="+mj-lt"/>
              </a:rPr>
              <a:t>i</a:t>
            </a:r>
            <a:r>
              <a:rPr lang="en-GB" sz="2400" b="0" dirty="0">
                <a:solidFill>
                  <a:srgbClr val="484848"/>
                </a:solidFill>
                <a:effectLst/>
                <a:latin typeface="+mj-lt"/>
              </a:rPr>
              <a:t> </a:t>
            </a:r>
            <a:r>
              <a:rPr lang="en-GB" sz="2400" b="0" dirty="0" err="1">
                <a:solidFill>
                  <a:srgbClr val="484848"/>
                </a:solidFill>
                <a:effectLst/>
                <a:latin typeface="+mj-lt"/>
              </a:rPr>
              <a:t>ddianc</a:t>
            </a:r>
            <a:r>
              <a:rPr lang="en-GB" sz="2400" b="0" dirty="0">
                <a:solidFill>
                  <a:srgbClr val="484848"/>
                </a:solidFill>
                <a:effectLst/>
                <a:latin typeface="+mj-lt"/>
              </a:rPr>
              <a:t> o </a:t>
            </a:r>
            <a:r>
              <a:rPr lang="en-GB" sz="2400" b="0" dirty="0" err="1">
                <a:solidFill>
                  <a:srgbClr val="484848"/>
                </a:solidFill>
                <a:effectLst/>
                <a:latin typeface="+mj-lt"/>
              </a:rPr>
              <a:t>afael</a:t>
            </a:r>
            <a:r>
              <a:rPr lang="en-GB" sz="2400" b="0" dirty="0">
                <a:solidFill>
                  <a:srgbClr val="484848"/>
                </a:solidFill>
                <a:effectLst/>
                <a:latin typeface="+mj-lt"/>
              </a:rPr>
              <a:t> y </a:t>
            </a:r>
            <a:r>
              <a:rPr lang="en-GB" sz="2400" b="0" dirty="0" err="1">
                <a:solidFill>
                  <a:srgbClr val="484848"/>
                </a:solidFill>
                <a:effectLst/>
                <a:latin typeface="+mj-lt"/>
              </a:rPr>
              <a:t>gormeswr</a:t>
            </a:r>
            <a:r>
              <a:rPr lang="en-GB" sz="2400" b="0" dirty="0">
                <a:solidFill>
                  <a:srgbClr val="484848"/>
                </a:solidFill>
                <a:effectLst/>
                <a:latin typeface="+mj-lt"/>
              </a:rPr>
              <a:t>, a </a:t>
            </a:r>
            <a:r>
              <a:rPr lang="en-GB" sz="2400" b="0" dirty="0" err="1">
                <a:solidFill>
                  <a:srgbClr val="484848"/>
                </a:solidFill>
                <a:effectLst/>
                <a:latin typeface="+mj-lt"/>
              </a:rPr>
              <a:t>dweud</a:t>
            </a:r>
            <a:r>
              <a:rPr lang="en-GB" sz="2400" b="0" dirty="0">
                <a:solidFill>
                  <a:srgbClr val="484848"/>
                </a:solidFill>
                <a:effectLst/>
                <a:latin typeface="+mj-lt"/>
              </a:rPr>
              <a:t> </a:t>
            </a:r>
            <a:r>
              <a:rPr lang="en-GB" sz="2400" b="0" dirty="0" err="1">
                <a:solidFill>
                  <a:srgbClr val="484848"/>
                </a:solidFill>
                <a:effectLst/>
                <a:latin typeface="+mj-lt"/>
              </a:rPr>
              <a:t>hefyd</a:t>
            </a:r>
            <a:r>
              <a:rPr lang="en-GB" sz="2400" b="0" dirty="0">
                <a:solidFill>
                  <a:srgbClr val="484848"/>
                </a:solidFill>
                <a:effectLst/>
                <a:latin typeface="+mj-lt"/>
              </a:rPr>
              <a:t> </a:t>
            </a:r>
            <a:r>
              <a:rPr lang="en-GB" sz="2400" b="0" dirty="0" err="1">
                <a:solidFill>
                  <a:srgbClr val="484848"/>
                </a:solidFill>
                <a:effectLst/>
                <a:latin typeface="+mj-lt"/>
              </a:rPr>
              <a:t>fod</a:t>
            </a:r>
            <a:r>
              <a:rPr lang="en-GB" sz="2400" b="0" dirty="0">
                <a:solidFill>
                  <a:srgbClr val="484848"/>
                </a:solidFill>
                <a:effectLst/>
                <a:latin typeface="+mj-lt"/>
              </a:rPr>
              <a:t> y </a:t>
            </a:r>
            <a:r>
              <a:rPr lang="en-GB" sz="2400" b="0" dirty="0" err="1">
                <a:solidFill>
                  <a:srgbClr val="484848"/>
                </a:solidFill>
                <a:effectLst/>
                <a:latin typeface="+mj-lt"/>
              </a:rPr>
              <a:t>flwyddyn</a:t>
            </a:r>
            <a:r>
              <a:rPr lang="en-GB" sz="2400" b="0" dirty="0">
                <a:solidFill>
                  <a:srgbClr val="484848"/>
                </a:solidFill>
                <a:effectLst/>
                <a:latin typeface="+mj-lt"/>
              </a:rPr>
              <a:t> </a:t>
            </a:r>
            <a:r>
              <a:rPr lang="en-GB" sz="2400" b="0" dirty="0" err="1">
                <a:solidFill>
                  <a:srgbClr val="484848"/>
                </a:solidFill>
                <a:effectLst/>
                <a:latin typeface="+mj-lt"/>
              </a:rPr>
              <a:t>i'r</a:t>
            </a:r>
            <a:r>
              <a:rPr lang="en-GB" sz="2400" b="0" dirty="0">
                <a:solidFill>
                  <a:srgbClr val="484848"/>
                </a:solidFill>
                <a:effectLst/>
                <a:latin typeface="+mj-lt"/>
              </a:rPr>
              <a:t> </a:t>
            </a:r>
            <a:r>
              <a:rPr lang="en-GB" sz="2400" b="0" dirty="0" err="1">
                <a:solidFill>
                  <a:srgbClr val="484848"/>
                </a:solidFill>
                <a:effectLst/>
                <a:latin typeface="+mj-lt"/>
              </a:rPr>
              <a:t>Arglwydd</a:t>
            </a:r>
            <a:r>
              <a:rPr lang="en-GB" sz="2400" b="0" dirty="0">
                <a:solidFill>
                  <a:srgbClr val="484848"/>
                </a:solidFill>
                <a:effectLst/>
                <a:latin typeface="+mj-lt"/>
              </a:rPr>
              <a:t> </a:t>
            </a:r>
            <a:r>
              <a:rPr lang="en-GB" sz="2400" b="0" dirty="0" err="1">
                <a:solidFill>
                  <a:srgbClr val="484848"/>
                </a:solidFill>
                <a:effectLst/>
                <a:latin typeface="+mj-lt"/>
              </a:rPr>
              <a:t>ddangos</a:t>
            </a:r>
            <a:r>
              <a:rPr lang="en-GB" sz="2400" b="0" dirty="0">
                <a:solidFill>
                  <a:srgbClr val="484848"/>
                </a:solidFill>
                <a:effectLst/>
                <a:latin typeface="+mj-lt"/>
              </a:rPr>
              <a:t> </a:t>
            </a:r>
            <a:r>
              <a:rPr lang="en-GB" sz="2400" b="0" dirty="0" err="1">
                <a:solidFill>
                  <a:srgbClr val="484848"/>
                </a:solidFill>
                <a:effectLst/>
                <a:latin typeface="+mj-lt"/>
              </a:rPr>
              <a:t>ei</a:t>
            </a:r>
            <a:r>
              <a:rPr lang="en-GB" sz="2400" b="0" dirty="0">
                <a:solidFill>
                  <a:srgbClr val="484848"/>
                </a:solidFill>
                <a:effectLst/>
                <a:latin typeface="+mj-lt"/>
              </a:rPr>
              <a:t> </a:t>
            </a:r>
            <a:r>
              <a:rPr lang="en-GB" sz="2400" b="0" dirty="0" err="1">
                <a:solidFill>
                  <a:srgbClr val="484848"/>
                </a:solidFill>
                <a:effectLst/>
                <a:latin typeface="+mj-lt"/>
              </a:rPr>
              <a:t>ffafr</a:t>
            </a:r>
            <a:r>
              <a:rPr lang="en-GB" sz="2400" b="0" dirty="0">
                <a:solidFill>
                  <a:srgbClr val="484848"/>
                </a:solidFill>
                <a:effectLst/>
                <a:latin typeface="+mj-lt"/>
              </a:rPr>
              <a:t> </a:t>
            </a:r>
            <a:r>
              <a:rPr lang="en-GB" sz="2400" b="0" dirty="0" err="1">
                <a:solidFill>
                  <a:srgbClr val="484848"/>
                </a:solidFill>
                <a:effectLst/>
                <a:latin typeface="+mj-lt"/>
              </a:rPr>
              <a:t>wedi</a:t>
            </a:r>
            <a:r>
              <a:rPr lang="en-GB" sz="2400" b="0" dirty="0">
                <a:solidFill>
                  <a:srgbClr val="484848"/>
                </a:solidFill>
                <a:effectLst/>
                <a:latin typeface="+mj-lt"/>
              </a:rPr>
              <a:t> </a:t>
            </a:r>
            <a:r>
              <a:rPr lang="en-GB" sz="2400" b="0" dirty="0" err="1">
                <a:solidFill>
                  <a:srgbClr val="484848"/>
                </a:solidFill>
                <a:effectLst/>
                <a:latin typeface="+mj-lt"/>
              </a:rPr>
              <a:t>dod</a:t>
            </a:r>
            <a:r>
              <a:rPr lang="en-GB" sz="2400" b="0" dirty="0">
                <a:solidFill>
                  <a:srgbClr val="484848"/>
                </a:solidFill>
                <a:effectLst/>
                <a:latin typeface="+mj-lt"/>
              </a:rPr>
              <a:t>.”</a:t>
            </a:r>
          </a:p>
          <a:p>
            <a:pPr marL="0" indent="0">
              <a:buNone/>
            </a:pPr>
            <a:endParaRPr lang="en-GB" sz="1400" dirty="0">
              <a:solidFill>
                <a:srgbClr val="FF0000"/>
              </a:solidFill>
              <a:effectLst/>
              <a:latin typeface="Arial" panose="020B0604020202020204" pitchFamily="34" charset="0"/>
              <a:ea typeface="Calibri" panose="020F0502020204030204" pitchFamily="34" charset="0"/>
              <a:cs typeface="Arial" panose="020B0604020202020204" pitchFamily="34" charset="0"/>
            </a:endParaRPr>
          </a:p>
          <a:p>
            <a:pPr marL="0" indent="0">
              <a:buNone/>
            </a:pPr>
            <a:r>
              <a:rPr lang="en-GB" sz="2800" dirty="0">
                <a:solidFill>
                  <a:srgbClr val="FF0000"/>
                </a:solidFill>
                <a:latin typeface="Arial" panose="020B0604020202020204" pitchFamily="34" charset="0"/>
                <a:ea typeface="Calibri" panose="020F0502020204030204" pitchFamily="34" charset="0"/>
                <a:cs typeface="Arial" panose="020B0604020202020204" pitchFamily="34" charset="0"/>
              </a:rPr>
              <a:t> </a:t>
            </a:r>
            <a:r>
              <a:rPr lang="en-GB" sz="2800" dirty="0">
                <a:solidFill>
                  <a:srgbClr val="FF0000"/>
                </a:solidFill>
                <a:effectLst/>
                <a:latin typeface="Arial" panose="020B0604020202020204" pitchFamily="34" charset="0"/>
                <a:ea typeface="Calibri" panose="020F0502020204030204" pitchFamily="34" charset="0"/>
                <a:cs typeface="Arial" panose="020B0604020202020204" pitchFamily="34" charset="0"/>
              </a:rPr>
              <a:t>Luc 4:18-19</a:t>
            </a:r>
          </a:p>
          <a:p>
            <a:pPr marL="0" indent="0">
              <a:buNone/>
            </a:pPr>
            <a:endParaRPr lang="en-GB" dirty="0"/>
          </a:p>
        </p:txBody>
      </p:sp>
      <p:sp>
        <p:nvSpPr>
          <p:cNvPr id="5" name="TextBox 4">
            <a:extLst>
              <a:ext uri="{FF2B5EF4-FFF2-40B4-BE49-F238E27FC236}">
                <a16:creationId xmlns:a16="http://schemas.microsoft.com/office/drawing/2014/main" id="{A00D82C7-33D9-4BDB-99B3-FA619B149926}"/>
              </a:ext>
            </a:extLst>
          </p:cNvPr>
          <p:cNvSpPr txBox="1"/>
          <p:nvPr/>
        </p:nvSpPr>
        <p:spPr>
          <a:xfrm>
            <a:off x="6516210" y="6408134"/>
            <a:ext cx="2290438" cy="369332"/>
          </a:xfrm>
          <a:prstGeom prst="rect">
            <a:avLst/>
          </a:prstGeom>
          <a:noFill/>
        </p:spPr>
        <p:txBody>
          <a:bodyPr wrap="square" rtlCol="0">
            <a:spAutoFit/>
          </a:bodyPr>
          <a:lstStyle/>
          <a:p>
            <a:r>
              <a:rPr lang="en-GB" sz="1800" dirty="0" err="1">
                <a:solidFill>
                  <a:schemeClr val="bg1"/>
                </a:solidFill>
              </a:rPr>
              <a:t>Gobaith</a:t>
            </a:r>
            <a:r>
              <a:rPr lang="en-GB" sz="1800" dirty="0">
                <a:solidFill>
                  <a:schemeClr val="bg1"/>
                </a:solidFill>
              </a:rPr>
              <a:t> a Her</a:t>
            </a:r>
          </a:p>
        </p:txBody>
      </p:sp>
      <p:pic>
        <p:nvPicPr>
          <p:cNvPr id="7" name="Picture 6" descr="A picture containing text, vector graphics&#10;&#10;Description automatically generated">
            <a:extLst>
              <a:ext uri="{FF2B5EF4-FFF2-40B4-BE49-F238E27FC236}">
                <a16:creationId xmlns:a16="http://schemas.microsoft.com/office/drawing/2014/main" id="{7F7BD257-1BC7-45A3-9B1B-3169B1D55DBF}"/>
              </a:ext>
            </a:extLst>
          </p:cNvPr>
          <p:cNvPicPr>
            <a:picLocks noChangeAspect="1"/>
          </p:cNvPicPr>
          <p:nvPr/>
        </p:nvPicPr>
        <p:blipFill>
          <a:blip r:embed="rId3"/>
          <a:stretch>
            <a:fillRect/>
          </a:stretch>
        </p:blipFill>
        <p:spPr>
          <a:xfrm>
            <a:off x="4809771" y="1157843"/>
            <a:ext cx="4148776" cy="4148776"/>
          </a:xfrm>
          <a:prstGeom prst="rect">
            <a:avLst/>
          </a:prstGeom>
        </p:spPr>
      </p:pic>
    </p:spTree>
    <p:extLst>
      <p:ext uri="{BB962C8B-B14F-4D97-AF65-F5344CB8AC3E}">
        <p14:creationId xmlns:p14="http://schemas.microsoft.com/office/powerpoint/2010/main" val="21056223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15085F6-9E9E-488A-B65D-A477E4C6A39E}"/>
              </a:ext>
            </a:extLst>
          </p:cNvPr>
          <p:cNvPicPr>
            <a:picLocks noChangeAspect="1"/>
          </p:cNvPicPr>
          <p:nvPr/>
        </p:nvPicPr>
        <p:blipFill>
          <a:blip r:embed="rId3"/>
          <a:stretch>
            <a:fillRect/>
          </a:stretch>
        </p:blipFill>
        <p:spPr>
          <a:xfrm flipH="1">
            <a:off x="-394078" y="-397637"/>
            <a:ext cx="2899325" cy="3483737"/>
          </a:xfrm>
          <a:prstGeom prst="rect">
            <a:avLst/>
          </a:prstGeom>
        </p:spPr>
      </p:pic>
      <p:sp>
        <p:nvSpPr>
          <p:cNvPr id="3" name="Slide Number Placeholder 2">
            <a:extLst>
              <a:ext uri="{FF2B5EF4-FFF2-40B4-BE49-F238E27FC236}">
                <a16:creationId xmlns:a16="http://schemas.microsoft.com/office/drawing/2014/main" id="{DB234D1B-D9B3-44BF-BC39-FAED25A391CB}"/>
              </a:ext>
            </a:extLst>
          </p:cNvPr>
          <p:cNvSpPr>
            <a:spLocks noGrp="1"/>
          </p:cNvSpPr>
          <p:nvPr>
            <p:ph type="sldNum" sz="quarter" idx="11"/>
          </p:nvPr>
        </p:nvSpPr>
        <p:spPr/>
        <p:txBody>
          <a:bodyPr/>
          <a:lstStyle/>
          <a:p>
            <a:pPr>
              <a:defRPr/>
            </a:pPr>
            <a:fld id="{E31A3992-5B00-0A42-93B4-D0E70D851268}" type="slidenum">
              <a:rPr lang="en-GB" altLang="en-US" smtClean="0"/>
              <a:pPr>
                <a:defRPr/>
              </a:pPr>
              <a:t>13</a:t>
            </a:fld>
            <a:endParaRPr lang="en-GB" altLang="en-US"/>
          </a:p>
        </p:txBody>
      </p:sp>
      <p:sp>
        <p:nvSpPr>
          <p:cNvPr id="5" name="TextBox 4">
            <a:extLst>
              <a:ext uri="{FF2B5EF4-FFF2-40B4-BE49-F238E27FC236}">
                <a16:creationId xmlns:a16="http://schemas.microsoft.com/office/drawing/2014/main" id="{A548D057-FED4-4245-94A5-B3AEE0AF0ACA}"/>
              </a:ext>
            </a:extLst>
          </p:cNvPr>
          <p:cNvSpPr txBox="1"/>
          <p:nvPr/>
        </p:nvSpPr>
        <p:spPr>
          <a:xfrm>
            <a:off x="6516210" y="6408134"/>
            <a:ext cx="2290438" cy="369332"/>
          </a:xfrm>
          <a:prstGeom prst="rect">
            <a:avLst/>
          </a:prstGeom>
          <a:noFill/>
        </p:spPr>
        <p:txBody>
          <a:bodyPr wrap="square" rtlCol="0">
            <a:spAutoFit/>
          </a:bodyPr>
          <a:lstStyle/>
          <a:p>
            <a:r>
              <a:rPr lang="en-GB" sz="1800" dirty="0" err="1">
                <a:solidFill>
                  <a:schemeClr val="bg1"/>
                </a:solidFill>
              </a:rPr>
              <a:t>Gobaith</a:t>
            </a:r>
            <a:r>
              <a:rPr lang="en-GB" sz="1800" dirty="0">
                <a:solidFill>
                  <a:schemeClr val="bg1"/>
                </a:solidFill>
              </a:rPr>
              <a:t> a Her</a:t>
            </a:r>
          </a:p>
        </p:txBody>
      </p:sp>
      <p:sp>
        <p:nvSpPr>
          <p:cNvPr id="4" name="Content Placeholder 3">
            <a:extLst>
              <a:ext uri="{FF2B5EF4-FFF2-40B4-BE49-F238E27FC236}">
                <a16:creationId xmlns:a16="http://schemas.microsoft.com/office/drawing/2014/main" id="{9FCDAF68-D48A-4193-BF93-121CAA8F97DA}"/>
              </a:ext>
            </a:extLst>
          </p:cNvPr>
          <p:cNvSpPr>
            <a:spLocks noGrp="1"/>
          </p:cNvSpPr>
          <p:nvPr>
            <p:ph sz="quarter" idx="12"/>
          </p:nvPr>
        </p:nvSpPr>
        <p:spPr>
          <a:xfrm>
            <a:off x="1901822" y="401653"/>
            <a:ext cx="5982545" cy="6054693"/>
          </a:xfrm>
        </p:spPr>
        <p:txBody>
          <a:bodyPr/>
          <a:lstStyle/>
          <a:p>
            <a:pPr marL="0" indent="0">
              <a:lnSpc>
                <a:spcPct val="107000"/>
              </a:lnSpc>
              <a:spcAft>
                <a:spcPts val="800"/>
              </a:spcAft>
              <a:buNone/>
              <a:tabLst>
                <a:tab pos="1280160" algn="l"/>
              </a:tabLst>
            </a:pPr>
            <a:r>
              <a:rPr lang="en-GB" sz="2400" dirty="0">
                <a:effectLst/>
                <a:latin typeface="Arial" panose="020B0604020202020204" pitchFamily="34" charset="0"/>
                <a:ea typeface="Calibri" panose="020F0502020204030204" pitchFamily="34" charset="0"/>
                <a:cs typeface="Arial" panose="020B0604020202020204" pitchFamily="34" charset="0"/>
              </a:rPr>
              <a:t>‘Even as Christians pray for the heavenly </a:t>
            </a:r>
          </a:p>
          <a:p>
            <a:pPr marL="0" indent="0">
              <a:lnSpc>
                <a:spcPct val="107000"/>
              </a:lnSpc>
              <a:spcAft>
                <a:spcPts val="800"/>
              </a:spcAft>
              <a:buNone/>
              <a:tabLst>
                <a:tab pos="1280160" algn="l"/>
              </a:tabLst>
            </a:pPr>
            <a:r>
              <a:rPr lang="en-GB" sz="2400" dirty="0">
                <a:latin typeface="Arial" panose="020B0604020202020204" pitchFamily="34" charset="0"/>
                <a:ea typeface="Calibri" panose="020F0502020204030204" pitchFamily="34" charset="0"/>
                <a:cs typeface="Arial" panose="020B0604020202020204" pitchFamily="34" charset="0"/>
              </a:rPr>
              <a:t> </a:t>
            </a:r>
            <a:r>
              <a:rPr lang="en-GB" sz="2400" dirty="0">
                <a:effectLst/>
                <a:latin typeface="Arial" panose="020B0604020202020204" pitchFamily="34" charset="0"/>
                <a:ea typeface="Calibri" panose="020F0502020204030204" pitchFamily="34" charset="0"/>
                <a:cs typeface="Arial" panose="020B0604020202020204" pitchFamily="34" charset="0"/>
              </a:rPr>
              <a:t>paradise, we are called to bring that  </a:t>
            </a:r>
          </a:p>
          <a:p>
            <a:pPr marL="0" indent="0">
              <a:lnSpc>
                <a:spcPct val="107000"/>
              </a:lnSpc>
              <a:spcAft>
                <a:spcPts val="800"/>
              </a:spcAft>
              <a:buNone/>
              <a:tabLst>
                <a:tab pos="1280160" algn="l"/>
              </a:tabLst>
            </a:pPr>
            <a:r>
              <a:rPr lang="en-GB" sz="2400" dirty="0">
                <a:latin typeface="Arial" panose="020B0604020202020204" pitchFamily="34" charset="0"/>
                <a:ea typeface="Calibri" panose="020F0502020204030204" pitchFamily="34" charset="0"/>
                <a:cs typeface="Arial" panose="020B0604020202020204" pitchFamily="34" charset="0"/>
              </a:rPr>
              <a:t> </a:t>
            </a:r>
            <a:r>
              <a:rPr lang="en-GB" sz="2400" dirty="0">
                <a:effectLst/>
                <a:latin typeface="Arial" panose="020B0604020202020204" pitchFamily="34" charset="0"/>
                <a:ea typeface="Calibri" panose="020F0502020204030204" pitchFamily="34" charset="0"/>
                <a:cs typeface="Arial" panose="020B0604020202020204" pitchFamily="34" charset="0"/>
              </a:rPr>
              <a:t>kingdom into being in the here and now. </a:t>
            </a:r>
          </a:p>
          <a:p>
            <a:pPr marL="0" indent="0">
              <a:lnSpc>
                <a:spcPct val="107000"/>
              </a:lnSpc>
              <a:spcAft>
                <a:spcPts val="800"/>
              </a:spcAft>
              <a:buNone/>
              <a:tabLst>
                <a:tab pos="1280160" algn="l"/>
              </a:tabLst>
            </a:pPr>
            <a:endParaRPr lang="en-GB" sz="2400" dirty="0">
              <a:effectLst/>
              <a:latin typeface="Arial" panose="020B0604020202020204" pitchFamily="34" charset="0"/>
              <a:ea typeface="Calibri" panose="020F0502020204030204" pitchFamily="34" charset="0"/>
              <a:cs typeface="Arial" panose="020B0604020202020204" pitchFamily="34" charset="0"/>
            </a:endParaRPr>
          </a:p>
          <a:p>
            <a:pPr marL="0" indent="0">
              <a:lnSpc>
                <a:spcPct val="107000"/>
              </a:lnSpc>
              <a:spcAft>
                <a:spcPts val="800"/>
              </a:spcAft>
              <a:buNone/>
              <a:tabLst>
                <a:tab pos="1280160" algn="l"/>
              </a:tabLst>
            </a:pPr>
            <a:r>
              <a:rPr lang="en-GB" sz="2400" dirty="0">
                <a:latin typeface="Arial" panose="020B0604020202020204" pitchFamily="34" charset="0"/>
                <a:ea typeface="Calibri" panose="020F0502020204030204" pitchFamily="34" charset="0"/>
                <a:cs typeface="Arial" panose="020B0604020202020204" pitchFamily="34" charset="0"/>
              </a:rPr>
              <a:t> </a:t>
            </a:r>
            <a:r>
              <a:rPr lang="en-GB" sz="2400" dirty="0">
                <a:effectLst/>
                <a:latin typeface="Arial" panose="020B0604020202020204" pitchFamily="34" charset="0"/>
                <a:ea typeface="Calibri" panose="020F0502020204030204" pitchFamily="34" charset="0"/>
                <a:cs typeface="Arial" panose="020B0604020202020204" pitchFamily="34" charset="0"/>
              </a:rPr>
              <a:t>We are called to build God’s kingdom, to  </a:t>
            </a:r>
          </a:p>
          <a:p>
            <a:pPr marL="0" indent="0">
              <a:lnSpc>
                <a:spcPct val="107000"/>
              </a:lnSpc>
              <a:spcAft>
                <a:spcPts val="800"/>
              </a:spcAft>
              <a:buNone/>
              <a:tabLst>
                <a:tab pos="1280160" algn="l"/>
              </a:tabLst>
            </a:pPr>
            <a:r>
              <a:rPr lang="en-GB" sz="2400" dirty="0">
                <a:latin typeface="Arial" panose="020B0604020202020204" pitchFamily="34" charset="0"/>
                <a:ea typeface="Calibri" panose="020F0502020204030204" pitchFamily="34" charset="0"/>
                <a:cs typeface="Arial" panose="020B0604020202020204" pitchFamily="34" charset="0"/>
              </a:rPr>
              <a:t> </a:t>
            </a:r>
            <a:r>
              <a:rPr lang="en-GB" sz="2400" dirty="0">
                <a:effectLst/>
                <a:latin typeface="Arial" panose="020B0604020202020204" pitchFamily="34" charset="0"/>
                <a:ea typeface="Calibri" panose="020F0502020204030204" pitchFamily="34" charset="0"/>
                <a:cs typeface="Arial" panose="020B0604020202020204" pitchFamily="34" charset="0"/>
              </a:rPr>
              <a:t>care for creation, and to work to transform </a:t>
            </a:r>
          </a:p>
          <a:p>
            <a:pPr marL="0" indent="0">
              <a:lnSpc>
                <a:spcPct val="107000"/>
              </a:lnSpc>
              <a:spcAft>
                <a:spcPts val="800"/>
              </a:spcAft>
              <a:buNone/>
              <a:tabLst>
                <a:tab pos="1280160" algn="l"/>
              </a:tabLst>
            </a:pPr>
            <a:r>
              <a:rPr lang="en-GB" sz="2400" dirty="0">
                <a:latin typeface="Arial" panose="020B0604020202020204" pitchFamily="34" charset="0"/>
                <a:ea typeface="Calibri" panose="020F0502020204030204" pitchFamily="34" charset="0"/>
                <a:cs typeface="Arial" panose="020B0604020202020204" pitchFamily="34" charset="0"/>
              </a:rPr>
              <a:t> </a:t>
            </a:r>
            <a:r>
              <a:rPr lang="en-GB" sz="2400" dirty="0">
                <a:effectLst/>
                <a:latin typeface="Arial" panose="020B0604020202020204" pitchFamily="34" charset="0"/>
                <a:ea typeface="Calibri" panose="020F0502020204030204" pitchFamily="34" charset="0"/>
                <a:cs typeface="Arial" panose="020B0604020202020204" pitchFamily="34" charset="0"/>
              </a:rPr>
              <a:t>any unjust and exploitative structures that </a:t>
            </a:r>
          </a:p>
          <a:p>
            <a:pPr marL="0" indent="0">
              <a:lnSpc>
                <a:spcPct val="107000"/>
              </a:lnSpc>
              <a:spcAft>
                <a:spcPts val="800"/>
              </a:spcAft>
              <a:buNone/>
              <a:tabLst>
                <a:tab pos="1280160" algn="l"/>
              </a:tabLst>
            </a:pPr>
            <a:r>
              <a:rPr lang="en-GB" sz="2400" dirty="0">
                <a:latin typeface="Arial" panose="020B0604020202020204" pitchFamily="34" charset="0"/>
                <a:ea typeface="Calibri" panose="020F0502020204030204" pitchFamily="34" charset="0"/>
                <a:cs typeface="Arial" panose="020B0604020202020204" pitchFamily="34" charset="0"/>
              </a:rPr>
              <a:t> </a:t>
            </a:r>
            <a:r>
              <a:rPr lang="en-GB" sz="2400" dirty="0">
                <a:effectLst/>
                <a:latin typeface="Arial" panose="020B0604020202020204" pitchFamily="34" charset="0"/>
                <a:ea typeface="Calibri" panose="020F0502020204030204" pitchFamily="34" charset="0"/>
                <a:cs typeface="Arial" panose="020B0604020202020204" pitchFamily="34" charset="0"/>
              </a:rPr>
              <a:t>harm the earth and its people’</a:t>
            </a:r>
          </a:p>
          <a:p>
            <a:pPr marL="0" indent="0">
              <a:buNone/>
            </a:pPr>
            <a:endParaRPr lang="en-GB" sz="2400" dirty="0">
              <a:solidFill>
                <a:srgbClr val="FF0000"/>
              </a:solidFill>
              <a:effectLst/>
              <a:latin typeface="Arial" panose="020B0604020202020204" pitchFamily="34" charset="0"/>
              <a:ea typeface="Calibri" panose="020F0502020204030204" pitchFamily="34" charset="0"/>
              <a:cs typeface="Arial" panose="020B0604020202020204" pitchFamily="34" charset="0"/>
            </a:endParaRPr>
          </a:p>
          <a:p>
            <a:pPr marL="0" indent="0">
              <a:buNone/>
            </a:pPr>
            <a:r>
              <a:rPr lang="en-GB" sz="2400" dirty="0" err="1">
                <a:solidFill>
                  <a:srgbClr val="FF0000"/>
                </a:solidFill>
                <a:latin typeface="Arial" panose="020B0604020202020204" pitchFamily="34" charset="0"/>
                <a:ea typeface="Calibri" panose="020F0502020204030204" pitchFamily="34" charset="0"/>
                <a:cs typeface="Arial" panose="020B0604020202020204" pitchFamily="34" charset="0"/>
              </a:rPr>
              <a:t>Esgob</a:t>
            </a:r>
            <a:r>
              <a:rPr lang="en-GB" sz="2400" dirty="0">
                <a:solidFill>
                  <a:srgbClr val="FF0000"/>
                </a:solidFill>
                <a:effectLst/>
                <a:latin typeface="Arial" panose="020B0604020202020204" pitchFamily="34" charset="0"/>
                <a:ea typeface="Calibri" panose="020F0502020204030204" pitchFamily="34" charset="0"/>
                <a:cs typeface="Arial" panose="020B0604020202020204" pitchFamily="34" charset="0"/>
              </a:rPr>
              <a:t> Croydon, Rosemarie Mallett</a:t>
            </a:r>
            <a:endParaRPr lang="en-GB" sz="2400" dirty="0">
              <a:solidFill>
                <a:srgbClr val="FF0000"/>
              </a:solidFill>
              <a:latin typeface="Arial" panose="020B0604020202020204" pitchFamily="34" charset="0"/>
              <a:cs typeface="Arial" panose="020B0604020202020204" pitchFamily="34" charset="0"/>
            </a:endParaRPr>
          </a:p>
        </p:txBody>
      </p:sp>
      <p:sp>
        <p:nvSpPr>
          <p:cNvPr id="2" name="AutoShape 2">
            <a:extLst>
              <a:ext uri="{FF2B5EF4-FFF2-40B4-BE49-F238E27FC236}">
                <a16:creationId xmlns:a16="http://schemas.microsoft.com/office/drawing/2014/main" id="{3F37C8CB-931D-44AD-AD5D-D5D25C426BFA}"/>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8" name="Picture 7">
            <a:extLst>
              <a:ext uri="{FF2B5EF4-FFF2-40B4-BE49-F238E27FC236}">
                <a16:creationId xmlns:a16="http://schemas.microsoft.com/office/drawing/2014/main" id="{0F319BB9-6EDE-4F45-847F-4D7122B20211}"/>
              </a:ext>
            </a:extLst>
          </p:cNvPr>
          <p:cNvPicPr>
            <a:picLocks noChangeAspect="1"/>
          </p:cNvPicPr>
          <p:nvPr/>
        </p:nvPicPr>
        <p:blipFill>
          <a:blip r:embed="rId4"/>
          <a:stretch>
            <a:fillRect/>
          </a:stretch>
        </p:blipFill>
        <p:spPr>
          <a:xfrm>
            <a:off x="6309052" y="4371182"/>
            <a:ext cx="3150631" cy="2245724"/>
          </a:xfrm>
          <a:prstGeom prst="rect">
            <a:avLst/>
          </a:prstGeom>
        </p:spPr>
      </p:pic>
    </p:spTree>
    <p:extLst>
      <p:ext uri="{BB962C8B-B14F-4D97-AF65-F5344CB8AC3E}">
        <p14:creationId xmlns:p14="http://schemas.microsoft.com/office/powerpoint/2010/main" val="21551084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E9BBB-AF6A-4A57-8C36-930EB9898CBD}"/>
              </a:ext>
            </a:extLst>
          </p:cNvPr>
          <p:cNvSpPr>
            <a:spLocks noGrp="1"/>
          </p:cNvSpPr>
          <p:nvPr>
            <p:ph type="title"/>
          </p:nvPr>
        </p:nvSpPr>
        <p:spPr/>
        <p:txBody>
          <a:bodyPr/>
          <a:lstStyle/>
          <a:p>
            <a:r>
              <a:rPr lang="en-GB"/>
              <a:t>images</a:t>
            </a:r>
          </a:p>
        </p:txBody>
      </p:sp>
      <p:sp>
        <p:nvSpPr>
          <p:cNvPr id="3" name="Slide Number Placeholder 2">
            <a:extLst>
              <a:ext uri="{FF2B5EF4-FFF2-40B4-BE49-F238E27FC236}">
                <a16:creationId xmlns:a16="http://schemas.microsoft.com/office/drawing/2014/main" id="{D71E07AC-2793-4E61-8913-8A341FF27AB1}"/>
              </a:ext>
            </a:extLst>
          </p:cNvPr>
          <p:cNvSpPr>
            <a:spLocks noGrp="1"/>
          </p:cNvSpPr>
          <p:nvPr>
            <p:ph type="sldNum" sz="quarter" idx="11"/>
          </p:nvPr>
        </p:nvSpPr>
        <p:spPr/>
        <p:txBody>
          <a:bodyPr/>
          <a:lstStyle/>
          <a:p>
            <a:pPr>
              <a:defRPr/>
            </a:pPr>
            <a:fld id="{E31A3992-5B00-0A42-93B4-D0E70D851268}" type="slidenum">
              <a:rPr lang="en-GB" altLang="en-US" smtClean="0"/>
              <a:pPr>
                <a:defRPr/>
              </a:pPr>
              <a:t>14</a:t>
            </a:fld>
            <a:endParaRPr lang="en-GB" altLang="en-US"/>
          </a:p>
        </p:txBody>
      </p:sp>
      <p:sp>
        <p:nvSpPr>
          <p:cNvPr id="4" name="Content Placeholder 3">
            <a:extLst>
              <a:ext uri="{FF2B5EF4-FFF2-40B4-BE49-F238E27FC236}">
                <a16:creationId xmlns:a16="http://schemas.microsoft.com/office/drawing/2014/main" id="{357B5970-388C-456D-9E6A-9A9269D85960}"/>
              </a:ext>
            </a:extLst>
          </p:cNvPr>
          <p:cNvSpPr>
            <a:spLocks noGrp="1"/>
          </p:cNvSpPr>
          <p:nvPr>
            <p:ph sz="quarter" idx="12"/>
          </p:nvPr>
        </p:nvSpPr>
        <p:spPr/>
        <p:txBody>
          <a:bodyPr/>
          <a:lstStyle/>
          <a:p>
            <a:r>
              <a:rPr lang="en-GB"/>
              <a:t>Vanessa </a:t>
            </a:r>
            <a:r>
              <a:rPr lang="en-GB" err="1"/>
              <a:t>Nakate</a:t>
            </a:r>
            <a:r>
              <a:rPr lang="en-GB"/>
              <a:t>, Agnes and community</a:t>
            </a:r>
          </a:p>
        </p:txBody>
      </p:sp>
      <p:sp>
        <p:nvSpPr>
          <p:cNvPr id="5" name="TextBox 4">
            <a:extLst>
              <a:ext uri="{FF2B5EF4-FFF2-40B4-BE49-F238E27FC236}">
                <a16:creationId xmlns:a16="http://schemas.microsoft.com/office/drawing/2014/main" id="{432F6D83-2CBB-4F9C-8D03-DD6309723D0F}"/>
              </a:ext>
            </a:extLst>
          </p:cNvPr>
          <p:cNvSpPr txBox="1"/>
          <p:nvPr/>
        </p:nvSpPr>
        <p:spPr>
          <a:xfrm>
            <a:off x="6516210" y="6408134"/>
            <a:ext cx="2290438" cy="369332"/>
          </a:xfrm>
          <a:prstGeom prst="rect">
            <a:avLst/>
          </a:prstGeom>
          <a:noFill/>
        </p:spPr>
        <p:txBody>
          <a:bodyPr wrap="square" rtlCol="0">
            <a:spAutoFit/>
          </a:bodyPr>
          <a:lstStyle/>
          <a:p>
            <a:r>
              <a:rPr lang="en-GB" sz="1800" dirty="0" err="1">
                <a:solidFill>
                  <a:schemeClr val="bg1"/>
                </a:solidFill>
              </a:rPr>
              <a:t>Gobaith</a:t>
            </a:r>
            <a:r>
              <a:rPr lang="en-GB" sz="1800" dirty="0">
                <a:solidFill>
                  <a:schemeClr val="bg1"/>
                </a:solidFill>
              </a:rPr>
              <a:t> a Her</a:t>
            </a:r>
          </a:p>
        </p:txBody>
      </p:sp>
      <p:pic>
        <p:nvPicPr>
          <p:cNvPr id="7" name="Picture 6" descr="A picture containing outdoor, sky, ground, person&#10;&#10;Description automatically generated">
            <a:extLst>
              <a:ext uri="{FF2B5EF4-FFF2-40B4-BE49-F238E27FC236}">
                <a16:creationId xmlns:a16="http://schemas.microsoft.com/office/drawing/2014/main" id="{2B7CDE51-4190-4AE5-A01D-E2DBA78B7A7E}"/>
              </a:ext>
            </a:extLst>
          </p:cNvPr>
          <p:cNvPicPr>
            <a:picLocks noChangeAspect="1"/>
          </p:cNvPicPr>
          <p:nvPr/>
        </p:nvPicPr>
        <p:blipFill rotWithShape="1">
          <a:blip r:embed="rId3"/>
          <a:srcRect l="45723" t="5793" r="6973" b="3444"/>
          <a:stretch/>
        </p:blipFill>
        <p:spPr>
          <a:xfrm>
            <a:off x="4572000" y="-199904"/>
            <a:ext cx="4572000" cy="5848229"/>
          </a:xfrm>
          <a:prstGeom prst="rect">
            <a:avLst/>
          </a:prstGeom>
        </p:spPr>
      </p:pic>
      <p:pic>
        <p:nvPicPr>
          <p:cNvPr id="1026" name="Picture 2">
            <a:extLst>
              <a:ext uri="{FF2B5EF4-FFF2-40B4-BE49-F238E27FC236}">
                <a16:creationId xmlns:a16="http://schemas.microsoft.com/office/drawing/2014/main" id="{E8C0F30D-FB5F-4E0E-85F5-16210787047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6252"/>
          <a:stretch/>
        </p:blipFill>
        <p:spPr bwMode="auto">
          <a:xfrm>
            <a:off x="0" y="-66554"/>
            <a:ext cx="4572000" cy="5714879"/>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5CA43B16-4717-497A-8410-9077129DC1B9}"/>
              </a:ext>
            </a:extLst>
          </p:cNvPr>
          <p:cNvSpPr txBox="1"/>
          <p:nvPr/>
        </p:nvSpPr>
        <p:spPr>
          <a:xfrm>
            <a:off x="0" y="5638453"/>
            <a:ext cx="4762050" cy="307777"/>
          </a:xfrm>
          <a:prstGeom prst="rect">
            <a:avLst/>
          </a:prstGeom>
          <a:solidFill>
            <a:srgbClr val="EA1017"/>
          </a:solidFill>
          <a:ln>
            <a:solidFill>
              <a:srgbClr val="FF0000"/>
            </a:solidFill>
          </a:ln>
        </p:spPr>
        <p:txBody>
          <a:bodyPr wrap="square" rtlCol="0">
            <a:spAutoFit/>
          </a:bodyPr>
          <a:lstStyle/>
          <a:p>
            <a:r>
              <a:rPr lang="en-GB" sz="1400" b="1" dirty="0">
                <a:solidFill>
                  <a:schemeClr val="bg1"/>
                </a:solidFill>
              </a:rPr>
              <a:t>Vanessa Nakate</a:t>
            </a:r>
          </a:p>
        </p:txBody>
      </p:sp>
      <p:sp>
        <p:nvSpPr>
          <p:cNvPr id="9" name="TextBox 8">
            <a:extLst>
              <a:ext uri="{FF2B5EF4-FFF2-40B4-BE49-F238E27FC236}">
                <a16:creationId xmlns:a16="http://schemas.microsoft.com/office/drawing/2014/main" id="{C3932980-3D40-4622-A856-30DC6C88DB29}"/>
              </a:ext>
            </a:extLst>
          </p:cNvPr>
          <p:cNvSpPr txBox="1"/>
          <p:nvPr/>
        </p:nvSpPr>
        <p:spPr>
          <a:xfrm>
            <a:off x="4572000" y="5638452"/>
            <a:ext cx="4572000" cy="307777"/>
          </a:xfrm>
          <a:prstGeom prst="rect">
            <a:avLst/>
          </a:prstGeom>
          <a:solidFill>
            <a:srgbClr val="EA1017"/>
          </a:solidFill>
          <a:ln>
            <a:solidFill>
              <a:srgbClr val="FF0000"/>
            </a:solidFill>
          </a:ln>
        </p:spPr>
        <p:txBody>
          <a:bodyPr wrap="square" rtlCol="0">
            <a:spAutoFit/>
          </a:bodyPr>
          <a:lstStyle/>
          <a:p>
            <a:r>
              <a:rPr lang="en-GB" sz="1400" b="1" dirty="0">
                <a:solidFill>
                  <a:schemeClr val="bg1"/>
                </a:solidFill>
              </a:rPr>
              <a:t>Agnes Machona</a:t>
            </a:r>
          </a:p>
        </p:txBody>
      </p:sp>
    </p:spTree>
    <p:extLst>
      <p:ext uri="{BB962C8B-B14F-4D97-AF65-F5344CB8AC3E}">
        <p14:creationId xmlns:p14="http://schemas.microsoft.com/office/powerpoint/2010/main" val="13591087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AB70708-583F-2049-BA9C-D68716382D01}"/>
              </a:ext>
            </a:extLst>
          </p:cNvPr>
          <p:cNvSpPr>
            <a:spLocks noGrp="1"/>
          </p:cNvSpPr>
          <p:nvPr>
            <p:ph type="sldNum" sz="quarter" idx="11"/>
          </p:nvPr>
        </p:nvSpPr>
        <p:spPr/>
        <p:txBody>
          <a:bodyPr/>
          <a:lstStyle/>
          <a:p>
            <a:fld id="{63F78F40-F5A2-FE4E-A096-3A4A6ADC2FA8}" type="slidenum">
              <a:rPr lang="en-GB" altLang="en-US" smtClean="0"/>
              <a:pPr/>
              <a:t>15</a:t>
            </a:fld>
            <a:endParaRPr lang="en-GB" altLang="en-US"/>
          </a:p>
        </p:txBody>
      </p:sp>
      <p:sp>
        <p:nvSpPr>
          <p:cNvPr id="5" name="TextBox 4">
            <a:extLst>
              <a:ext uri="{FF2B5EF4-FFF2-40B4-BE49-F238E27FC236}">
                <a16:creationId xmlns:a16="http://schemas.microsoft.com/office/drawing/2014/main" id="{2694DAD2-5D9B-4243-A38A-C4898C1D4876}"/>
              </a:ext>
            </a:extLst>
          </p:cNvPr>
          <p:cNvSpPr txBox="1"/>
          <p:nvPr/>
        </p:nvSpPr>
        <p:spPr>
          <a:xfrm>
            <a:off x="6516210" y="6408134"/>
            <a:ext cx="2290438" cy="369332"/>
          </a:xfrm>
          <a:prstGeom prst="rect">
            <a:avLst/>
          </a:prstGeom>
          <a:noFill/>
        </p:spPr>
        <p:txBody>
          <a:bodyPr wrap="square" rtlCol="0">
            <a:spAutoFit/>
          </a:bodyPr>
          <a:lstStyle/>
          <a:p>
            <a:r>
              <a:rPr lang="en-GB" sz="1800" dirty="0" err="1">
                <a:solidFill>
                  <a:schemeClr val="bg1"/>
                </a:solidFill>
              </a:rPr>
              <a:t>Gobaith</a:t>
            </a:r>
            <a:r>
              <a:rPr lang="en-GB" sz="1800" dirty="0">
                <a:solidFill>
                  <a:schemeClr val="bg1"/>
                </a:solidFill>
              </a:rPr>
              <a:t> a Her</a:t>
            </a:r>
          </a:p>
        </p:txBody>
      </p:sp>
      <p:sp>
        <p:nvSpPr>
          <p:cNvPr id="10" name="AutoShape 2">
            <a:extLst>
              <a:ext uri="{FF2B5EF4-FFF2-40B4-BE49-F238E27FC236}">
                <a16:creationId xmlns:a16="http://schemas.microsoft.com/office/drawing/2014/main" id="{023B0E37-DCA2-4DD8-B272-1ADE726BED42}"/>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descr="A group of people holding signs&#10;&#10;Description automatically generated with medium confidence">
            <a:extLst>
              <a:ext uri="{FF2B5EF4-FFF2-40B4-BE49-F238E27FC236}">
                <a16:creationId xmlns:a16="http://schemas.microsoft.com/office/drawing/2014/main" id="{CA1D2ACA-FD8D-4DEF-B680-A8CC72D30B63}"/>
              </a:ext>
            </a:extLst>
          </p:cNvPr>
          <p:cNvPicPr>
            <a:picLocks noChangeAspect="1"/>
          </p:cNvPicPr>
          <p:nvPr/>
        </p:nvPicPr>
        <p:blipFill rotWithShape="1">
          <a:blip r:embed="rId3"/>
          <a:srcRect t="2267"/>
          <a:stretch/>
        </p:blipFill>
        <p:spPr>
          <a:xfrm>
            <a:off x="0" y="-1"/>
            <a:ext cx="9144000" cy="5784285"/>
          </a:xfrm>
          <a:prstGeom prst="rect">
            <a:avLst/>
          </a:prstGeom>
          <a:ln>
            <a:noFill/>
          </a:ln>
          <a:effectLst/>
        </p:spPr>
      </p:pic>
      <p:sp>
        <p:nvSpPr>
          <p:cNvPr id="6" name="TextBox 5">
            <a:extLst>
              <a:ext uri="{FF2B5EF4-FFF2-40B4-BE49-F238E27FC236}">
                <a16:creationId xmlns:a16="http://schemas.microsoft.com/office/drawing/2014/main" id="{8125DAF9-D2CF-4CA7-899E-328166A5C8E3}"/>
              </a:ext>
            </a:extLst>
          </p:cNvPr>
          <p:cNvSpPr txBox="1"/>
          <p:nvPr/>
        </p:nvSpPr>
        <p:spPr>
          <a:xfrm>
            <a:off x="0" y="5659507"/>
            <a:ext cx="9144000" cy="307777"/>
          </a:xfrm>
          <a:prstGeom prst="rect">
            <a:avLst/>
          </a:prstGeom>
          <a:solidFill>
            <a:srgbClr val="EA1017"/>
          </a:solidFill>
          <a:ln>
            <a:solidFill>
              <a:srgbClr val="FF0000"/>
            </a:solidFill>
          </a:ln>
        </p:spPr>
        <p:txBody>
          <a:bodyPr wrap="square" rtlCol="0">
            <a:spAutoFit/>
          </a:bodyPr>
          <a:lstStyle/>
          <a:p>
            <a:r>
              <a:rPr lang="en-GB" sz="1400" b="1" dirty="0">
                <a:solidFill>
                  <a:schemeClr val="bg1"/>
                </a:solidFill>
              </a:rPr>
              <a:t>Cymorth </a:t>
            </a:r>
            <a:r>
              <a:rPr lang="en-GB" sz="1400" b="1" dirty="0" err="1">
                <a:solidFill>
                  <a:schemeClr val="bg1"/>
                </a:solidFill>
              </a:rPr>
              <a:t>Cristnogol</a:t>
            </a:r>
            <a:r>
              <a:rPr lang="en-GB" sz="1400" b="1" dirty="0">
                <a:solidFill>
                  <a:schemeClr val="bg1"/>
                </a:solidFill>
              </a:rPr>
              <a:t> a </a:t>
            </a:r>
            <a:r>
              <a:rPr lang="en-GB" sz="1400" b="1" dirty="0" err="1">
                <a:solidFill>
                  <a:schemeClr val="bg1"/>
                </a:solidFill>
              </a:rPr>
              <a:t>YCCN</a:t>
            </a:r>
            <a:r>
              <a:rPr lang="en-GB" sz="1400" b="1" dirty="0">
                <a:solidFill>
                  <a:schemeClr val="bg1"/>
                </a:solidFill>
              </a:rPr>
              <a:t>  – </a:t>
            </a:r>
            <a:r>
              <a:rPr lang="en-GB" sz="1400" b="1" dirty="0" err="1">
                <a:solidFill>
                  <a:schemeClr val="bg1"/>
                </a:solidFill>
              </a:rPr>
              <a:t>Rali</a:t>
            </a:r>
            <a:r>
              <a:rPr lang="en-GB" sz="1400" b="1" dirty="0">
                <a:solidFill>
                  <a:schemeClr val="bg1"/>
                </a:solidFill>
              </a:rPr>
              <a:t> ‘Rise to the Moment’ </a:t>
            </a:r>
            <a:r>
              <a:rPr lang="en-GB" sz="1400" b="1" dirty="0" err="1">
                <a:solidFill>
                  <a:schemeClr val="bg1"/>
                </a:solidFill>
              </a:rPr>
              <a:t>i</a:t>
            </a:r>
            <a:r>
              <a:rPr lang="en-GB" sz="1400" b="1" dirty="0">
                <a:solidFill>
                  <a:schemeClr val="bg1"/>
                </a:solidFill>
              </a:rPr>
              <a:t> COP26</a:t>
            </a:r>
          </a:p>
        </p:txBody>
      </p:sp>
    </p:spTree>
    <p:extLst>
      <p:ext uri="{BB962C8B-B14F-4D97-AF65-F5344CB8AC3E}">
        <p14:creationId xmlns:p14="http://schemas.microsoft.com/office/powerpoint/2010/main" val="10946217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7E48A863-7CC9-44F6-969A-F16EC6596722}"/>
              </a:ext>
            </a:extLst>
          </p:cNvPr>
          <p:cNvSpPr>
            <a:spLocks noGrp="1"/>
          </p:cNvSpPr>
          <p:nvPr>
            <p:ph type="sldNum" sz="quarter" idx="11"/>
          </p:nvPr>
        </p:nvSpPr>
        <p:spPr/>
        <p:txBody>
          <a:bodyPr/>
          <a:lstStyle/>
          <a:p>
            <a:pPr>
              <a:defRPr/>
            </a:pPr>
            <a:fld id="{E31A3992-5B00-0A42-93B4-D0E70D851268}" type="slidenum">
              <a:rPr lang="en-GB" altLang="en-US" smtClean="0"/>
              <a:pPr>
                <a:defRPr/>
              </a:pPr>
              <a:t>16</a:t>
            </a:fld>
            <a:endParaRPr lang="en-GB" altLang="en-US"/>
          </a:p>
        </p:txBody>
      </p:sp>
      <p:sp>
        <p:nvSpPr>
          <p:cNvPr id="5" name="TextBox 4">
            <a:extLst>
              <a:ext uri="{FF2B5EF4-FFF2-40B4-BE49-F238E27FC236}">
                <a16:creationId xmlns:a16="http://schemas.microsoft.com/office/drawing/2014/main" id="{8876AA77-F7B8-4F7E-9DA7-2500066FF08E}"/>
              </a:ext>
            </a:extLst>
          </p:cNvPr>
          <p:cNvSpPr txBox="1"/>
          <p:nvPr/>
        </p:nvSpPr>
        <p:spPr>
          <a:xfrm>
            <a:off x="6516210" y="6408134"/>
            <a:ext cx="2290438" cy="369332"/>
          </a:xfrm>
          <a:prstGeom prst="rect">
            <a:avLst/>
          </a:prstGeom>
          <a:noFill/>
        </p:spPr>
        <p:txBody>
          <a:bodyPr wrap="square" rtlCol="0">
            <a:spAutoFit/>
          </a:bodyPr>
          <a:lstStyle/>
          <a:p>
            <a:r>
              <a:rPr lang="en-GB" sz="1800" dirty="0" err="1">
                <a:solidFill>
                  <a:schemeClr val="bg1"/>
                </a:solidFill>
              </a:rPr>
              <a:t>Gobaith</a:t>
            </a:r>
            <a:r>
              <a:rPr lang="en-GB" sz="1800" dirty="0">
                <a:solidFill>
                  <a:schemeClr val="bg1"/>
                </a:solidFill>
              </a:rPr>
              <a:t> a Her</a:t>
            </a:r>
          </a:p>
        </p:txBody>
      </p:sp>
      <p:pic>
        <p:nvPicPr>
          <p:cNvPr id="7" name="Picture 6" descr="A group of children raising their hands&#10;&#10;Description automatically generated">
            <a:extLst>
              <a:ext uri="{FF2B5EF4-FFF2-40B4-BE49-F238E27FC236}">
                <a16:creationId xmlns:a16="http://schemas.microsoft.com/office/drawing/2014/main" id="{44209DC1-562C-49D9-B2D6-E0698D2A4C77}"/>
              </a:ext>
            </a:extLst>
          </p:cNvPr>
          <p:cNvPicPr>
            <a:picLocks noChangeAspect="1"/>
          </p:cNvPicPr>
          <p:nvPr/>
        </p:nvPicPr>
        <p:blipFill rotWithShape="1">
          <a:blip r:embed="rId3"/>
          <a:srcRect l="7983" t="-379" r="40223" b="379"/>
          <a:stretch/>
        </p:blipFill>
        <p:spPr>
          <a:xfrm>
            <a:off x="0" y="-19050"/>
            <a:ext cx="4747098" cy="5879939"/>
          </a:xfrm>
          <a:prstGeom prst="rect">
            <a:avLst/>
          </a:prstGeom>
        </p:spPr>
      </p:pic>
      <p:sp>
        <p:nvSpPr>
          <p:cNvPr id="4" name="Content Placeholder 3">
            <a:extLst>
              <a:ext uri="{FF2B5EF4-FFF2-40B4-BE49-F238E27FC236}">
                <a16:creationId xmlns:a16="http://schemas.microsoft.com/office/drawing/2014/main" id="{7C8F16A5-0E5E-4FB1-9098-A8E6630E1781}"/>
              </a:ext>
            </a:extLst>
          </p:cNvPr>
          <p:cNvSpPr>
            <a:spLocks noGrp="1"/>
          </p:cNvSpPr>
          <p:nvPr>
            <p:ph sz="quarter" idx="12"/>
          </p:nvPr>
        </p:nvSpPr>
        <p:spPr>
          <a:xfrm>
            <a:off x="4863298" y="265319"/>
            <a:ext cx="3943350" cy="4698567"/>
          </a:xfrm>
          <a:solidFill>
            <a:schemeClr val="bg1"/>
          </a:solidFill>
          <a:effectLst>
            <a:softEdge rad="31750"/>
          </a:effectLst>
        </p:spPr>
        <p:txBody>
          <a:bodyPr/>
          <a:lstStyle/>
          <a:p>
            <a:pPr marL="0" indent="0">
              <a:lnSpc>
                <a:spcPct val="107000"/>
              </a:lnSpc>
              <a:spcAft>
                <a:spcPts val="800"/>
              </a:spcAft>
              <a:buNone/>
              <a:tabLst>
                <a:tab pos="1280160" algn="l"/>
              </a:tabLst>
            </a:pPr>
            <a:r>
              <a:rPr lang="en-GB" b="0" i="0" dirty="0">
                <a:solidFill>
                  <a:srgbClr val="484848"/>
                </a:solidFill>
                <a:effectLst/>
                <a:latin typeface="+mj-lt"/>
              </a:rPr>
              <a:t>“</a:t>
            </a:r>
            <a:r>
              <a:rPr lang="en-GB" b="0" i="0" dirty="0" err="1">
                <a:solidFill>
                  <a:srgbClr val="484848"/>
                </a:solidFill>
                <a:effectLst/>
                <a:latin typeface="+mj-lt"/>
              </a:rPr>
              <a:t>Byddwch</a:t>
            </a:r>
            <a:r>
              <a:rPr lang="en-GB" b="0" i="0" dirty="0">
                <a:solidFill>
                  <a:srgbClr val="484848"/>
                </a:solidFill>
                <a:effectLst/>
                <a:latin typeface="+mj-lt"/>
              </a:rPr>
              <a:t> </a:t>
            </a:r>
            <a:r>
              <a:rPr lang="en-GB" b="0" i="0" dirty="0" err="1">
                <a:solidFill>
                  <a:srgbClr val="484848"/>
                </a:solidFill>
                <a:effectLst/>
                <a:latin typeface="+mj-lt"/>
              </a:rPr>
              <a:t>yn</a:t>
            </a:r>
            <a:r>
              <a:rPr lang="en-GB" b="0" i="0" dirty="0">
                <a:solidFill>
                  <a:srgbClr val="484848"/>
                </a:solidFill>
                <a:effectLst/>
                <a:latin typeface="+mj-lt"/>
              </a:rPr>
              <a:t> </a:t>
            </a:r>
            <a:r>
              <a:rPr lang="en-GB" b="0" i="0" dirty="0" err="1">
                <a:solidFill>
                  <a:srgbClr val="484848"/>
                </a:solidFill>
                <a:effectLst/>
                <a:latin typeface="+mj-lt"/>
              </a:rPr>
              <a:t>gryf</a:t>
            </a:r>
            <a:r>
              <a:rPr lang="en-GB" b="0" i="0" dirty="0">
                <a:solidFill>
                  <a:srgbClr val="484848"/>
                </a:solidFill>
                <a:effectLst/>
                <a:latin typeface="+mj-lt"/>
              </a:rPr>
              <a:t> a </a:t>
            </a:r>
            <a:r>
              <a:rPr lang="en-GB" b="0" i="0" dirty="0" err="1">
                <a:solidFill>
                  <a:srgbClr val="484848"/>
                </a:solidFill>
                <a:effectLst/>
                <a:latin typeface="+mj-lt"/>
              </a:rPr>
              <a:t>dewr</a:t>
            </a:r>
            <a:r>
              <a:rPr lang="en-GB" b="0" i="0" dirty="0">
                <a:solidFill>
                  <a:srgbClr val="484848"/>
                </a:solidFill>
                <a:effectLst/>
                <a:latin typeface="+mj-lt"/>
              </a:rPr>
              <a:t>! </a:t>
            </a:r>
            <a:r>
              <a:rPr lang="en-GB" b="0" i="0" dirty="0" err="1">
                <a:solidFill>
                  <a:srgbClr val="484848"/>
                </a:solidFill>
                <a:effectLst/>
                <a:latin typeface="+mj-lt"/>
              </a:rPr>
              <a:t>Peidiwch</a:t>
            </a:r>
            <a:r>
              <a:rPr lang="en-GB" b="0" i="0" dirty="0">
                <a:solidFill>
                  <a:srgbClr val="484848"/>
                </a:solidFill>
                <a:effectLst/>
                <a:latin typeface="+mj-lt"/>
              </a:rPr>
              <a:t> bod ag </a:t>
            </a:r>
            <a:r>
              <a:rPr lang="en-GB" b="0" i="0" dirty="0" err="1">
                <a:solidFill>
                  <a:srgbClr val="484848"/>
                </a:solidFill>
                <a:effectLst/>
                <a:latin typeface="+mj-lt"/>
              </a:rPr>
              <a:t>ofn</a:t>
            </a:r>
            <a:r>
              <a:rPr lang="en-GB" b="0" i="0" dirty="0">
                <a:solidFill>
                  <a:srgbClr val="484848"/>
                </a:solidFill>
                <a:effectLst/>
                <a:latin typeface="+mj-lt"/>
              </a:rPr>
              <a:t>, a </a:t>
            </a:r>
            <a:r>
              <a:rPr lang="en-GB" b="0" i="0" dirty="0" err="1">
                <a:solidFill>
                  <a:srgbClr val="484848"/>
                </a:solidFill>
                <a:effectLst/>
                <a:latin typeface="+mj-lt"/>
              </a:rPr>
              <a:t>pheidiwch</a:t>
            </a:r>
            <a:r>
              <a:rPr lang="en-GB" b="0" i="0" dirty="0">
                <a:solidFill>
                  <a:srgbClr val="484848"/>
                </a:solidFill>
                <a:effectLst/>
                <a:latin typeface="+mj-lt"/>
              </a:rPr>
              <a:t> </a:t>
            </a:r>
            <a:r>
              <a:rPr lang="en-GB" b="0" i="0" dirty="0" err="1">
                <a:solidFill>
                  <a:srgbClr val="484848"/>
                </a:solidFill>
                <a:effectLst/>
                <a:latin typeface="+mj-lt"/>
              </a:rPr>
              <a:t>panicio</a:t>
            </a:r>
            <a:r>
              <a:rPr lang="en-GB" b="0" i="0" dirty="0">
                <a:solidFill>
                  <a:srgbClr val="484848"/>
                </a:solidFill>
                <a:effectLst/>
                <a:latin typeface="+mj-lt"/>
              </a:rPr>
              <a:t>. </a:t>
            </a:r>
            <a:r>
              <a:rPr lang="en-GB" b="0" i="0" dirty="0" err="1">
                <a:solidFill>
                  <a:srgbClr val="484848"/>
                </a:solidFill>
                <a:effectLst/>
                <a:latin typeface="+mj-lt"/>
              </a:rPr>
              <a:t>Mae'r</a:t>
            </a:r>
            <a:r>
              <a:rPr lang="en-GB" b="0" i="0" dirty="0">
                <a:solidFill>
                  <a:srgbClr val="484848"/>
                </a:solidFill>
                <a:effectLst/>
                <a:latin typeface="+mj-lt"/>
              </a:rPr>
              <a:t> </a:t>
            </a:r>
            <a:r>
              <a:rPr lang="en-GB" b="0" i="0" dirty="0" err="1">
                <a:solidFill>
                  <a:srgbClr val="484848"/>
                </a:solidFill>
                <a:effectLst/>
                <a:latin typeface="+mj-lt"/>
              </a:rPr>
              <a:t>ARGLWYDD</a:t>
            </a:r>
            <a:r>
              <a:rPr lang="en-GB" b="0" i="0" dirty="0">
                <a:solidFill>
                  <a:srgbClr val="484848"/>
                </a:solidFill>
                <a:effectLst/>
                <a:latin typeface="+mj-lt"/>
              </a:rPr>
              <a:t> </a:t>
            </a:r>
            <a:r>
              <a:rPr lang="en-GB" b="0" i="0" dirty="0" err="1">
                <a:solidFill>
                  <a:srgbClr val="484848"/>
                </a:solidFill>
                <a:effectLst/>
                <a:latin typeface="+mj-lt"/>
              </a:rPr>
              <a:t>eich</a:t>
            </a:r>
            <a:r>
              <a:rPr lang="en-GB" b="0" i="0" dirty="0">
                <a:solidFill>
                  <a:srgbClr val="484848"/>
                </a:solidFill>
                <a:effectLst/>
                <a:latin typeface="+mj-lt"/>
              </a:rPr>
              <a:t> </a:t>
            </a:r>
            <a:r>
              <a:rPr lang="en-GB" b="0" i="0" dirty="0" err="1">
                <a:solidFill>
                  <a:srgbClr val="484848"/>
                </a:solidFill>
                <a:effectLst/>
                <a:latin typeface="+mj-lt"/>
              </a:rPr>
              <a:t>Duw</a:t>
            </a:r>
            <a:r>
              <a:rPr lang="en-GB" b="0" i="0" dirty="0">
                <a:solidFill>
                  <a:srgbClr val="484848"/>
                </a:solidFill>
                <a:effectLst/>
                <a:latin typeface="+mj-lt"/>
              </a:rPr>
              <a:t> </a:t>
            </a:r>
            <a:r>
              <a:rPr lang="en-GB" b="0" i="0" dirty="0" err="1">
                <a:solidFill>
                  <a:srgbClr val="484848"/>
                </a:solidFill>
                <a:effectLst/>
                <a:latin typeface="+mj-lt"/>
              </a:rPr>
              <a:t>yn</a:t>
            </a:r>
            <a:r>
              <a:rPr lang="en-GB" b="0" i="0" dirty="0">
                <a:solidFill>
                  <a:srgbClr val="484848"/>
                </a:solidFill>
                <a:effectLst/>
                <a:latin typeface="+mj-lt"/>
              </a:rPr>
              <a:t> </a:t>
            </a:r>
            <a:r>
              <a:rPr lang="en-GB" b="0" i="0" dirty="0" err="1">
                <a:solidFill>
                  <a:srgbClr val="484848"/>
                </a:solidFill>
                <a:effectLst/>
                <a:latin typeface="+mj-lt"/>
              </a:rPr>
              <a:t>mynd</a:t>
            </a:r>
            <a:r>
              <a:rPr lang="en-GB" b="0" i="0" dirty="0">
                <a:solidFill>
                  <a:srgbClr val="484848"/>
                </a:solidFill>
                <a:effectLst/>
                <a:latin typeface="+mj-lt"/>
              </a:rPr>
              <a:t> </a:t>
            </a:r>
            <a:r>
              <a:rPr lang="en-GB" b="0" i="0" dirty="0" err="1">
                <a:solidFill>
                  <a:srgbClr val="484848"/>
                </a:solidFill>
                <a:effectLst/>
                <a:latin typeface="+mj-lt"/>
              </a:rPr>
              <a:t>gyda</a:t>
            </a:r>
            <a:r>
              <a:rPr lang="en-GB" b="0" i="0" dirty="0">
                <a:solidFill>
                  <a:srgbClr val="484848"/>
                </a:solidFill>
                <a:effectLst/>
                <a:latin typeface="+mj-lt"/>
              </a:rPr>
              <a:t> chi. </a:t>
            </a:r>
            <a:r>
              <a:rPr lang="en-GB" b="0" i="0" dirty="0" err="1">
                <a:solidFill>
                  <a:srgbClr val="484848"/>
                </a:solidFill>
                <a:effectLst/>
                <a:latin typeface="+mj-lt"/>
              </a:rPr>
              <a:t>Fydd</a:t>
            </a:r>
            <a:r>
              <a:rPr lang="en-GB" b="0" i="0" dirty="0">
                <a:solidFill>
                  <a:srgbClr val="484848"/>
                </a:solidFill>
                <a:effectLst/>
                <a:latin typeface="+mj-lt"/>
              </a:rPr>
              <a:t> e </a:t>
            </a:r>
            <a:r>
              <a:rPr lang="en-GB" b="0" i="0" dirty="0" err="1">
                <a:solidFill>
                  <a:srgbClr val="484848"/>
                </a:solidFill>
                <a:effectLst/>
                <a:latin typeface="+mj-lt"/>
              </a:rPr>
              <a:t>byth</a:t>
            </a:r>
            <a:r>
              <a:rPr lang="en-GB" b="0" i="0" dirty="0">
                <a:solidFill>
                  <a:srgbClr val="484848"/>
                </a:solidFill>
                <a:effectLst/>
                <a:latin typeface="+mj-lt"/>
              </a:rPr>
              <a:t> </a:t>
            </a:r>
            <a:r>
              <a:rPr lang="en-GB" b="0" i="0" dirty="0" err="1">
                <a:solidFill>
                  <a:srgbClr val="484848"/>
                </a:solidFill>
                <a:effectLst/>
                <a:latin typeface="+mj-lt"/>
              </a:rPr>
              <a:t>yn</a:t>
            </a:r>
            <a:r>
              <a:rPr lang="en-GB" b="0" i="0" dirty="0">
                <a:solidFill>
                  <a:srgbClr val="484848"/>
                </a:solidFill>
                <a:effectLst/>
                <a:latin typeface="+mj-lt"/>
              </a:rPr>
              <a:t> </a:t>
            </a:r>
            <a:r>
              <a:rPr lang="en-GB" b="0" i="0" dirty="0" err="1">
                <a:solidFill>
                  <a:srgbClr val="484848"/>
                </a:solidFill>
                <a:effectLst/>
                <a:latin typeface="+mj-lt"/>
              </a:rPr>
              <a:t>eich</a:t>
            </a:r>
            <a:r>
              <a:rPr lang="en-GB" b="0" i="0" dirty="0">
                <a:solidFill>
                  <a:srgbClr val="484848"/>
                </a:solidFill>
                <a:effectLst/>
                <a:latin typeface="+mj-lt"/>
              </a:rPr>
              <a:t> </a:t>
            </a:r>
            <a:r>
              <a:rPr lang="en-GB" b="0" i="0" dirty="0" err="1">
                <a:solidFill>
                  <a:srgbClr val="484848"/>
                </a:solidFill>
                <a:effectLst/>
                <a:latin typeface="+mj-lt"/>
              </a:rPr>
              <a:t>siomi</a:t>
            </a:r>
            <a:r>
              <a:rPr lang="en-GB" b="0" i="0" dirty="0">
                <a:solidFill>
                  <a:srgbClr val="484848"/>
                </a:solidFill>
                <a:effectLst/>
                <a:latin typeface="+mj-lt"/>
              </a:rPr>
              <a:t> chi, </a:t>
            </a:r>
            <a:r>
              <a:rPr lang="en-GB" b="0" i="0" dirty="0" err="1">
                <a:solidFill>
                  <a:srgbClr val="484848"/>
                </a:solidFill>
                <a:effectLst/>
                <a:latin typeface="+mj-lt"/>
              </a:rPr>
              <a:t>nac</a:t>
            </a:r>
            <a:r>
              <a:rPr lang="en-GB" b="0" i="0" dirty="0">
                <a:solidFill>
                  <a:srgbClr val="484848"/>
                </a:solidFill>
                <a:effectLst/>
                <a:latin typeface="+mj-lt"/>
              </a:rPr>
              <a:t> </a:t>
            </a:r>
            <a:r>
              <a:rPr lang="en-GB" b="0" i="0" dirty="0" err="1">
                <a:solidFill>
                  <a:srgbClr val="484848"/>
                </a:solidFill>
                <a:effectLst/>
                <a:latin typeface="+mj-lt"/>
              </a:rPr>
              <a:t>yn</a:t>
            </a:r>
            <a:r>
              <a:rPr lang="en-GB" b="0" i="0" dirty="0">
                <a:solidFill>
                  <a:srgbClr val="484848"/>
                </a:solidFill>
                <a:effectLst/>
                <a:latin typeface="+mj-lt"/>
              </a:rPr>
              <a:t> </a:t>
            </a:r>
            <a:r>
              <a:rPr lang="en-GB" b="0" i="0" dirty="0" err="1">
                <a:solidFill>
                  <a:srgbClr val="484848"/>
                </a:solidFill>
                <a:effectLst/>
                <a:latin typeface="+mj-lt"/>
              </a:rPr>
              <a:t>troi'i</a:t>
            </a:r>
            <a:r>
              <a:rPr lang="en-GB" b="0" i="0" dirty="0">
                <a:solidFill>
                  <a:srgbClr val="484848"/>
                </a:solidFill>
                <a:effectLst/>
                <a:latin typeface="+mj-lt"/>
              </a:rPr>
              <a:t> </a:t>
            </a:r>
            <a:r>
              <a:rPr lang="en-GB" b="0" i="0" dirty="0" err="1">
                <a:solidFill>
                  <a:srgbClr val="484848"/>
                </a:solidFill>
                <a:effectLst/>
                <a:latin typeface="+mj-lt"/>
              </a:rPr>
              <a:t>gefn</a:t>
            </a:r>
            <a:r>
              <a:rPr lang="en-GB" b="0" i="0" dirty="0">
                <a:solidFill>
                  <a:srgbClr val="484848"/>
                </a:solidFill>
                <a:effectLst/>
                <a:latin typeface="+mj-lt"/>
              </a:rPr>
              <a:t> </a:t>
            </a:r>
            <a:r>
              <a:rPr lang="en-GB" b="0" i="0" dirty="0" err="1">
                <a:solidFill>
                  <a:srgbClr val="484848"/>
                </a:solidFill>
                <a:effectLst/>
                <a:latin typeface="+mj-lt"/>
              </a:rPr>
              <a:t>arnoch</a:t>
            </a:r>
            <a:r>
              <a:rPr lang="en-GB" b="0" i="0" dirty="0">
                <a:solidFill>
                  <a:srgbClr val="484848"/>
                </a:solidFill>
                <a:effectLst/>
                <a:latin typeface="+mj-lt"/>
              </a:rPr>
              <a:t> chi.”</a:t>
            </a:r>
            <a:endParaRPr lang="en-GB" sz="4000" dirty="0">
              <a:solidFill>
                <a:srgbClr val="FF0000"/>
              </a:solidFill>
              <a:effectLst/>
              <a:latin typeface="+mj-lt"/>
              <a:ea typeface="Calibri" panose="020F0502020204030204" pitchFamily="34" charset="0"/>
              <a:cs typeface="Arial" panose="020B0604020202020204" pitchFamily="34" charset="0"/>
            </a:endParaRPr>
          </a:p>
          <a:p>
            <a:pPr marL="0" indent="0">
              <a:lnSpc>
                <a:spcPct val="107000"/>
              </a:lnSpc>
              <a:spcAft>
                <a:spcPts val="800"/>
              </a:spcAft>
              <a:buNone/>
              <a:tabLst>
                <a:tab pos="1280160" algn="l"/>
              </a:tabLst>
            </a:pPr>
            <a:r>
              <a:rPr lang="en-GB" sz="2400" dirty="0">
                <a:solidFill>
                  <a:srgbClr val="FF0000"/>
                </a:solidFill>
                <a:latin typeface="Arial" panose="020B0604020202020204" pitchFamily="34" charset="0"/>
                <a:ea typeface="Calibri" panose="020F0502020204030204" pitchFamily="34" charset="0"/>
                <a:cs typeface="Arial" panose="020B0604020202020204" pitchFamily="34" charset="0"/>
              </a:rPr>
              <a:t> </a:t>
            </a:r>
            <a:r>
              <a:rPr lang="en-GB" sz="2400" dirty="0" err="1">
                <a:solidFill>
                  <a:srgbClr val="FF0000"/>
                </a:solidFill>
                <a:effectLst/>
                <a:latin typeface="Arial" panose="020B0604020202020204" pitchFamily="34" charset="0"/>
                <a:ea typeface="Calibri" panose="020F0502020204030204" pitchFamily="34" charset="0"/>
                <a:cs typeface="Arial" panose="020B0604020202020204" pitchFamily="34" charset="0"/>
              </a:rPr>
              <a:t>Deuteronomium</a:t>
            </a:r>
            <a:r>
              <a:rPr lang="en-GB" sz="2400" dirty="0">
                <a:solidFill>
                  <a:srgbClr val="FF0000"/>
                </a:solidFill>
                <a:effectLst/>
                <a:latin typeface="Arial" panose="020B0604020202020204" pitchFamily="34" charset="0"/>
                <a:ea typeface="Calibri" panose="020F0502020204030204" pitchFamily="34" charset="0"/>
                <a:cs typeface="Arial" panose="020B0604020202020204" pitchFamily="34" charset="0"/>
              </a:rPr>
              <a:t> 31:6</a:t>
            </a:r>
            <a:endParaRPr lang="en-GB" sz="24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
        <p:nvSpPr>
          <p:cNvPr id="6" name="TextBox 5">
            <a:extLst>
              <a:ext uri="{FF2B5EF4-FFF2-40B4-BE49-F238E27FC236}">
                <a16:creationId xmlns:a16="http://schemas.microsoft.com/office/drawing/2014/main" id="{9EBA45F2-1959-415A-AA1C-C5A084A48B0B}"/>
              </a:ext>
            </a:extLst>
          </p:cNvPr>
          <p:cNvSpPr txBox="1"/>
          <p:nvPr/>
        </p:nvSpPr>
        <p:spPr>
          <a:xfrm>
            <a:off x="0" y="5684952"/>
            <a:ext cx="4762050" cy="307777"/>
          </a:xfrm>
          <a:prstGeom prst="rect">
            <a:avLst/>
          </a:prstGeom>
          <a:solidFill>
            <a:srgbClr val="EA1017"/>
          </a:solidFill>
          <a:ln>
            <a:solidFill>
              <a:srgbClr val="FF0000"/>
            </a:solidFill>
          </a:ln>
        </p:spPr>
        <p:txBody>
          <a:bodyPr wrap="square" rtlCol="0">
            <a:spAutoFit/>
          </a:bodyPr>
          <a:lstStyle/>
          <a:p>
            <a:r>
              <a:rPr lang="en-GB" sz="1400" b="1" dirty="0">
                <a:solidFill>
                  <a:schemeClr val="bg1"/>
                </a:solidFill>
              </a:rPr>
              <a:t>De </a:t>
            </a:r>
            <a:r>
              <a:rPr lang="en-GB" sz="1400" b="1" dirty="0" err="1">
                <a:solidFill>
                  <a:schemeClr val="bg1"/>
                </a:solidFill>
              </a:rPr>
              <a:t>Ddwyrain</a:t>
            </a:r>
            <a:r>
              <a:rPr lang="en-GB" sz="1400" b="1" dirty="0">
                <a:solidFill>
                  <a:schemeClr val="bg1"/>
                </a:solidFill>
              </a:rPr>
              <a:t> Kenya</a:t>
            </a:r>
          </a:p>
        </p:txBody>
      </p:sp>
    </p:spTree>
    <p:extLst>
      <p:ext uri="{BB962C8B-B14F-4D97-AF65-F5344CB8AC3E}">
        <p14:creationId xmlns:p14="http://schemas.microsoft.com/office/powerpoint/2010/main" val="36644302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C71A1FBD-484C-49A6-9C32-01F0ABAC191B}"/>
              </a:ext>
            </a:extLst>
          </p:cNvPr>
          <p:cNvSpPr>
            <a:spLocks noGrp="1"/>
          </p:cNvSpPr>
          <p:nvPr>
            <p:ph type="sldNum" sz="quarter" idx="11"/>
          </p:nvPr>
        </p:nvSpPr>
        <p:spPr/>
        <p:txBody>
          <a:bodyPr/>
          <a:lstStyle/>
          <a:p>
            <a:pPr>
              <a:defRPr/>
            </a:pPr>
            <a:fld id="{E31A3992-5B00-0A42-93B4-D0E70D851268}" type="slidenum">
              <a:rPr lang="en-GB" altLang="en-US" smtClean="0"/>
              <a:pPr>
                <a:defRPr/>
              </a:pPr>
              <a:t>17</a:t>
            </a:fld>
            <a:endParaRPr lang="en-GB" altLang="en-US"/>
          </a:p>
        </p:txBody>
      </p:sp>
      <p:sp>
        <p:nvSpPr>
          <p:cNvPr id="7" name="TextBox 6">
            <a:extLst>
              <a:ext uri="{FF2B5EF4-FFF2-40B4-BE49-F238E27FC236}">
                <a16:creationId xmlns:a16="http://schemas.microsoft.com/office/drawing/2014/main" id="{893ECF1C-95A1-4816-8E6E-1471E65A2B43}"/>
              </a:ext>
            </a:extLst>
          </p:cNvPr>
          <p:cNvSpPr txBox="1"/>
          <p:nvPr/>
        </p:nvSpPr>
        <p:spPr>
          <a:xfrm>
            <a:off x="6739149" y="6466356"/>
            <a:ext cx="2290438" cy="369332"/>
          </a:xfrm>
          <a:prstGeom prst="rect">
            <a:avLst/>
          </a:prstGeom>
          <a:noFill/>
        </p:spPr>
        <p:txBody>
          <a:bodyPr wrap="square" rtlCol="0">
            <a:spAutoFit/>
          </a:bodyPr>
          <a:lstStyle/>
          <a:p>
            <a:r>
              <a:rPr lang="en-GB" sz="1800" dirty="0" err="1">
                <a:solidFill>
                  <a:schemeClr val="bg1"/>
                </a:solidFill>
              </a:rPr>
              <a:t>Myfyrio</a:t>
            </a:r>
            <a:r>
              <a:rPr lang="en-GB" sz="1800" dirty="0">
                <a:solidFill>
                  <a:schemeClr val="bg1"/>
                </a:solidFill>
              </a:rPr>
              <a:t> a </a:t>
            </a:r>
            <a:r>
              <a:rPr lang="en-GB" sz="1800" dirty="0" err="1">
                <a:solidFill>
                  <a:schemeClr val="bg1"/>
                </a:solidFill>
              </a:rPr>
              <a:t>Thrafod</a:t>
            </a:r>
            <a:endParaRPr lang="en-GB" sz="1800" dirty="0">
              <a:solidFill>
                <a:schemeClr val="bg1"/>
              </a:solidFill>
            </a:endParaRPr>
          </a:p>
        </p:txBody>
      </p:sp>
      <p:pic>
        <p:nvPicPr>
          <p:cNvPr id="8" name="Picture 7" descr="A group of people sitting on the ground&#10;&#10;Description automatically generated with medium confidence">
            <a:extLst>
              <a:ext uri="{FF2B5EF4-FFF2-40B4-BE49-F238E27FC236}">
                <a16:creationId xmlns:a16="http://schemas.microsoft.com/office/drawing/2014/main" id="{6875DB5E-925E-4AB6-B75C-3D89FB27780C}"/>
              </a:ext>
            </a:extLst>
          </p:cNvPr>
          <p:cNvPicPr>
            <a:picLocks noChangeAspect="1"/>
          </p:cNvPicPr>
          <p:nvPr/>
        </p:nvPicPr>
        <p:blipFill rotWithShape="1">
          <a:blip r:embed="rId3"/>
          <a:srcRect t="6719"/>
          <a:stretch/>
        </p:blipFill>
        <p:spPr>
          <a:xfrm>
            <a:off x="0" y="-1"/>
            <a:ext cx="9144000" cy="5686425"/>
          </a:xfrm>
          <a:prstGeom prst="rect">
            <a:avLst/>
          </a:prstGeom>
        </p:spPr>
      </p:pic>
      <p:sp>
        <p:nvSpPr>
          <p:cNvPr id="4" name="Title 3">
            <a:extLst>
              <a:ext uri="{FF2B5EF4-FFF2-40B4-BE49-F238E27FC236}">
                <a16:creationId xmlns:a16="http://schemas.microsoft.com/office/drawing/2014/main" id="{B00F57E3-9179-4C06-842C-B748E07A8185}"/>
              </a:ext>
            </a:extLst>
          </p:cNvPr>
          <p:cNvSpPr>
            <a:spLocks noGrp="1"/>
          </p:cNvSpPr>
          <p:nvPr>
            <p:ph type="title"/>
          </p:nvPr>
        </p:nvSpPr>
        <p:spPr>
          <a:xfrm>
            <a:off x="3505200" y="4318000"/>
            <a:ext cx="5367036" cy="989113"/>
          </a:xfrm>
          <a:solidFill>
            <a:schemeClr val="bg1"/>
          </a:solidFill>
          <a:effectLst/>
        </p:spPr>
        <p:txBody>
          <a:bodyPr/>
          <a:lstStyle/>
          <a:p>
            <a:pPr algn="ctr"/>
            <a:r>
              <a:rPr lang="en-GB" sz="4800" dirty="0" err="1"/>
              <a:t>Myfyrio</a:t>
            </a:r>
            <a:r>
              <a:rPr lang="en-GB" sz="4800" dirty="0"/>
              <a:t> a </a:t>
            </a:r>
            <a:r>
              <a:rPr lang="en-GB" sz="4800" dirty="0" err="1"/>
              <a:t>thrafod</a:t>
            </a:r>
            <a:br>
              <a:rPr lang="en-GB" dirty="0"/>
            </a:br>
            <a:endParaRPr lang="en-GB" dirty="0"/>
          </a:p>
        </p:txBody>
      </p:sp>
      <p:sp>
        <p:nvSpPr>
          <p:cNvPr id="6" name="TextBox 5">
            <a:extLst>
              <a:ext uri="{FF2B5EF4-FFF2-40B4-BE49-F238E27FC236}">
                <a16:creationId xmlns:a16="http://schemas.microsoft.com/office/drawing/2014/main" id="{A8B56EF5-83E9-4C85-9CE2-8BDBBCE06C30}"/>
              </a:ext>
            </a:extLst>
          </p:cNvPr>
          <p:cNvSpPr txBox="1"/>
          <p:nvPr/>
        </p:nvSpPr>
        <p:spPr>
          <a:xfrm>
            <a:off x="0" y="5684952"/>
            <a:ext cx="9144000" cy="307777"/>
          </a:xfrm>
          <a:prstGeom prst="rect">
            <a:avLst/>
          </a:prstGeom>
          <a:solidFill>
            <a:srgbClr val="EA1017"/>
          </a:solidFill>
          <a:ln>
            <a:solidFill>
              <a:srgbClr val="FF0000"/>
            </a:solidFill>
          </a:ln>
        </p:spPr>
        <p:txBody>
          <a:bodyPr wrap="square" rtlCol="0">
            <a:spAutoFit/>
          </a:bodyPr>
          <a:lstStyle/>
          <a:p>
            <a:r>
              <a:rPr lang="en-GB" sz="1400" b="1" dirty="0">
                <a:solidFill>
                  <a:schemeClr val="bg1"/>
                </a:solidFill>
              </a:rPr>
              <a:t>Malawi</a:t>
            </a:r>
          </a:p>
        </p:txBody>
      </p:sp>
    </p:spTree>
    <p:extLst>
      <p:ext uri="{BB962C8B-B14F-4D97-AF65-F5344CB8AC3E}">
        <p14:creationId xmlns:p14="http://schemas.microsoft.com/office/powerpoint/2010/main" val="25841927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410E6A-4689-4278-B8ED-41EB1477D9DF}"/>
              </a:ext>
            </a:extLst>
          </p:cNvPr>
          <p:cNvSpPr>
            <a:spLocks noGrp="1"/>
          </p:cNvSpPr>
          <p:nvPr>
            <p:ph type="title"/>
          </p:nvPr>
        </p:nvSpPr>
        <p:spPr>
          <a:xfrm>
            <a:off x="628650" y="938149"/>
            <a:ext cx="7886700" cy="4377563"/>
          </a:xfrm>
        </p:spPr>
        <p:txBody>
          <a:bodyPr/>
          <a:lstStyle/>
          <a:p>
            <a:pPr algn="ctr"/>
            <a:r>
              <a:rPr lang="en-GB" dirty="0" err="1">
                <a:latin typeface="Arial"/>
                <a:ea typeface="ヒラギノ角ゴ Pro W3"/>
                <a:cs typeface="Arial"/>
              </a:rPr>
              <a:t>Pryd</a:t>
            </a:r>
            <a:r>
              <a:rPr lang="en-GB" dirty="0">
                <a:latin typeface="Arial"/>
                <a:ea typeface="ヒラギノ角ゴ Pro W3"/>
                <a:cs typeface="Arial"/>
              </a:rPr>
              <a:t> y </a:t>
            </a:r>
            <a:r>
              <a:rPr lang="en-GB" dirty="0" err="1">
                <a:latin typeface="Arial"/>
                <a:ea typeface="ヒラギノ角ゴ Pro W3"/>
                <a:cs typeface="Arial"/>
              </a:rPr>
              <a:t>bu</a:t>
            </a:r>
            <a:r>
              <a:rPr lang="en-GB" dirty="0">
                <a:latin typeface="Arial"/>
                <a:ea typeface="ヒラギノ角ゴ Pro W3"/>
                <a:cs typeface="Arial"/>
              </a:rPr>
              <a:t> </a:t>
            </a:r>
            <a:r>
              <a:rPr lang="en-GB" dirty="0" err="1">
                <a:latin typeface="Arial"/>
                <a:ea typeface="ヒラギノ角ゴ Pro W3"/>
                <a:cs typeface="Arial"/>
              </a:rPr>
              <a:t>i</a:t>
            </a:r>
            <a:r>
              <a:rPr lang="en-GB" dirty="0">
                <a:latin typeface="Arial"/>
                <a:ea typeface="ヒラギノ角ゴ Pro W3"/>
                <a:cs typeface="Arial"/>
              </a:rPr>
              <a:t> chi </a:t>
            </a:r>
            <a:r>
              <a:rPr lang="en-GB" dirty="0" err="1">
                <a:latin typeface="Arial"/>
                <a:ea typeface="ヒラギノ角ゴ Pro W3"/>
                <a:cs typeface="Arial"/>
              </a:rPr>
              <a:t>fod</a:t>
            </a:r>
            <a:r>
              <a:rPr lang="en-GB" dirty="0">
                <a:latin typeface="Arial"/>
                <a:ea typeface="ヒラギノ角ゴ Pro W3"/>
                <a:cs typeface="Arial"/>
              </a:rPr>
              <a:t> </a:t>
            </a:r>
            <a:r>
              <a:rPr lang="en-GB" dirty="0" err="1">
                <a:latin typeface="Arial"/>
                <a:ea typeface="ヒラギノ角ゴ Pro W3"/>
                <a:cs typeface="Arial"/>
              </a:rPr>
              <a:t>yn</a:t>
            </a:r>
            <a:r>
              <a:rPr lang="en-GB" dirty="0">
                <a:latin typeface="Arial"/>
                <a:ea typeface="ヒラギノ角ゴ Pro W3"/>
                <a:cs typeface="Arial"/>
              </a:rPr>
              <a:t> </a:t>
            </a:r>
            <a:r>
              <a:rPr lang="en-GB" dirty="0" err="1">
                <a:latin typeface="Arial"/>
                <a:ea typeface="ヒラギノ角ゴ Pro W3"/>
                <a:cs typeface="Arial"/>
              </a:rPr>
              <a:t>rhan</a:t>
            </a:r>
            <a:r>
              <a:rPr lang="en-GB" dirty="0">
                <a:latin typeface="Arial"/>
                <a:ea typeface="ヒラギノ角ゴ Pro W3"/>
                <a:cs typeface="Arial"/>
              </a:rPr>
              <a:t> o / neu weld </a:t>
            </a:r>
            <a:r>
              <a:rPr lang="en-GB" dirty="0" err="1">
                <a:latin typeface="Arial"/>
                <a:ea typeface="ヒラギノ角ゴ Pro W3"/>
                <a:cs typeface="Arial"/>
              </a:rPr>
              <a:t>gweithredu</a:t>
            </a:r>
            <a:r>
              <a:rPr lang="en-GB" dirty="0">
                <a:latin typeface="Arial"/>
                <a:ea typeface="ヒラギノ角ゴ Pro W3"/>
                <a:cs typeface="Arial"/>
              </a:rPr>
              <a:t> </a:t>
            </a:r>
            <a:r>
              <a:rPr lang="en-GB" dirty="0" err="1">
                <a:latin typeface="Arial"/>
                <a:ea typeface="ヒラギノ角ゴ Pro W3"/>
                <a:cs typeface="Arial"/>
              </a:rPr>
              <a:t>gobeithiol</a:t>
            </a:r>
            <a:r>
              <a:rPr lang="en-GB" dirty="0">
                <a:latin typeface="Arial"/>
                <a:ea typeface="ヒラギノ角ゴ Pro W3"/>
                <a:cs typeface="Arial"/>
              </a:rPr>
              <a:t> </a:t>
            </a:r>
            <a:r>
              <a:rPr lang="en-GB" dirty="0" err="1">
                <a:latin typeface="Arial"/>
                <a:ea typeface="ヒラギノ角ゴ Pro W3"/>
                <a:cs typeface="Arial"/>
              </a:rPr>
              <a:t>ar</a:t>
            </a:r>
            <a:r>
              <a:rPr lang="en-GB" dirty="0">
                <a:latin typeface="Arial"/>
                <a:ea typeface="ヒラギノ角ゴ Pro W3"/>
                <a:cs typeface="Arial"/>
              </a:rPr>
              <a:t> yr </a:t>
            </a:r>
            <a:r>
              <a:rPr lang="en-GB" dirty="0" err="1">
                <a:latin typeface="Arial"/>
                <a:ea typeface="ヒラギノ角ゴ Pro W3"/>
                <a:cs typeface="Arial"/>
              </a:rPr>
              <a:t>argyfwng</a:t>
            </a:r>
            <a:r>
              <a:rPr lang="en-GB" dirty="0">
                <a:latin typeface="Arial"/>
                <a:ea typeface="ヒラギノ角ゴ Pro W3"/>
                <a:cs typeface="Arial"/>
              </a:rPr>
              <a:t> </a:t>
            </a:r>
            <a:r>
              <a:rPr lang="en-GB" dirty="0" err="1">
                <a:latin typeface="Arial"/>
                <a:ea typeface="ヒラギノ角ゴ Pro W3"/>
                <a:cs typeface="Arial"/>
              </a:rPr>
              <a:t>hinsawdd</a:t>
            </a:r>
            <a:r>
              <a:rPr lang="en-GB" dirty="0">
                <a:latin typeface="Arial"/>
                <a:ea typeface="ヒラギノ角ゴ Pro W3"/>
                <a:cs typeface="Arial"/>
              </a:rPr>
              <a:t> </a:t>
            </a:r>
            <a:r>
              <a:rPr lang="en-GB" dirty="0" err="1">
                <a:latin typeface="Arial"/>
                <a:ea typeface="ヒラギノ角ゴ Pro W3"/>
                <a:cs typeface="Arial"/>
              </a:rPr>
              <a:t>yn</a:t>
            </a:r>
            <a:r>
              <a:rPr lang="en-GB" dirty="0">
                <a:latin typeface="Arial"/>
                <a:ea typeface="ヒラギノ角ゴ Pro W3"/>
                <a:cs typeface="Arial"/>
              </a:rPr>
              <a:t> </a:t>
            </a:r>
            <a:r>
              <a:rPr lang="en-GB" dirty="0" err="1">
                <a:latin typeface="Arial"/>
                <a:ea typeface="ヒラギノ角ゴ Pro W3"/>
                <a:cs typeface="Arial"/>
              </a:rPr>
              <a:t>eich</a:t>
            </a:r>
            <a:r>
              <a:rPr lang="en-GB" dirty="0">
                <a:latin typeface="Arial"/>
                <a:ea typeface="ヒラギノ角ゴ Pro W3"/>
                <a:cs typeface="Arial"/>
              </a:rPr>
              <a:t> </a:t>
            </a:r>
            <a:r>
              <a:rPr lang="en-GB" dirty="0" err="1">
                <a:latin typeface="Arial"/>
                <a:ea typeface="ヒラギノ角ゴ Pro W3"/>
                <a:cs typeface="Arial"/>
              </a:rPr>
              <a:t>cymuned</a:t>
            </a:r>
            <a:r>
              <a:rPr lang="en-GB" dirty="0">
                <a:latin typeface="Arial"/>
                <a:ea typeface="ヒラギノ角ゴ Pro W3"/>
                <a:cs typeface="Arial"/>
              </a:rPr>
              <a:t>? </a:t>
            </a:r>
          </a:p>
        </p:txBody>
      </p:sp>
      <p:sp>
        <p:nvSpPr>
          <p:cNvPr id="3" name="Slide Number Placeholder 2">
            <a:extLst>
              <a:ext uri="{FF2B5EF4-FFF2-40B4-BE49-F238E27FC236}">
                <a16:creationId xmlns:a16="http://schemas.microsoft.com/office/drawing/2014/main" id="{9AC7B318-FF31-4701-B270-F22A5DB9C4CF}"/>
              </a:ext>
            </a:extLst>
          </p:cNvPr>
          <p:cNvSpPr>
            <a:spLocks noGrp="1"/>
          </p:cNvSpPr>
          <p:nvPr>
            <p:ph type="sldNum" sz="quarter" idx="11"/>
          </p:nvPr>
        </p:nvSpPr>
        <p:spPr/>
        <p:txBody>
          <a:bodyPr/>
          <a:lstStyle/>
          <a:p>
            <a:pPr>
              <a:defRPr/>
            </a:pPr>
            <a:fld id="{E31A3992-5B00-0A42-93B4-D0E70D851268}" type="slidenum">
              <a:rPr lang="en-GB" altLang="en-US" smtClean="0"/>
              <a:pPr>
                <a:defRPr/>
              </a:pPr>
              <a:t>18</a:t>
            </a:fld>
            <a:endParaRPr lang="en-GB" altLang="en-US"/>
          </a:p>
        </p:txBody>
      </p:sp>
      <p:sp>
        <p:nvSpPr>
          <p:cNvPr id="5" name="TextBox 4">
            <a:extLst>
              <a:ext uri="{FF2B5EF4-FFF2-40B4-BE49-F238E27FC236}">
                <a16:creationId xmlns:a16="http://schemas.microsoft.com/office/drawing/2014/main" id="{0CD5F2B8-CE12-459E-8C2D-C12AACDB492D}"/>
              </a:ext>
            </a:extLst>
          </p:cNvPr>
          <p:cNvSpPr txBox="1"/>
          <p:nvPr/>
        </p:nvSpPr>
        <p:spPr>
          <a:xfrm>
            <a:off x="6853562" y="6408134"/>
            <a:ext cx="2290438" cy="369332"/>
          </a:xfrm>
          <a:prstGeom prst="rect">
            <a:avLst/>
          </a:prstGeom>
          <a:noFill/>
        </p:spPr>
        <p:txBody>
          <a:bodyPr wrap="square" rtlCol="0">
            <a:spAutoFit/>
          </a:bodyPr>
          <a:lstStyle/>
          <a:p>
            <a:r>
              <a:rPr lang="en-GB" sz="1800" dirty="0" err="1">
                <a:solidFill>
                  <a:schemeClr val="bg1"/>
                </a:solidFill>
              </a:rPr>
              <a:t>Myfyrio</a:t>
            </a:r>
            <a:r>
              <a:rPr lang="en-GB" sz="1800" dirty="0">
                <a:solidFill>
                  <a:schemeClr val="bg1"/>
                </a:solidFill>
              </a:rPr>
              <a:t> a </a:t>
            </a:r>
            <a:r>
              <a:rPr lang="en-GB" sz="1800" dirty="0" err="1">
                <a:solidFill>
                  <a:schemeClr val="bg1"/>
                </a:solidFill>
              </a:rPr>
              <a:t>Thrafod</a:t>
            </a:r>
            <a:endParaRPr lang="en-GB" sz="1800" dirty="0">
              <a:solidFill>
                <a:schemeClr val="bg1"/>
              </a:solidFill>
            </a:endParaRPr>
          </a:p>
        </p:txBody>
      </p:sp>
    </p:spTree>
    <p:extLst>
      <p:ext uri="{BB962C8B-B14F-4D97-AF65-F5344CB8AC3E}">
        <p14:creationId xmlns:p14="http://schemas.microsoft.com/office/powerpoint/2010/main" val="9738127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CCF75C-80B9-41C9-8704-68DD2DA28B7D}"/>
              </a:ext>
            </a:extLst>
          </p:cNvPr>
          <p:cNvSpPr>
            <a:spLocks noGrp="1"/>
          </p:cNvSpPr>
          <p:nvPr>
            <p:ph type="title"/>
          </p:nvPr>
        </p:nvSpPr>
        <p:spPr>
          <a:xfrm>
            <a:off x="628650" y="365125"/>
            <a:ext cx="7886700" cy="5653710"/>
          </a:xfrm>
        </p:spPr>
        <p:txBody>
          <a:bodyPr/>
          <a:lstStyle/>
          <a:p>
            <a:pPr algn="ctr" fontAlgn="base"/>
            <a:r>
              <a:rPr lang="en-GB" sz="3200" b="1" dirty="0">
                <a:solidFill>
                  <a:schemeClr val="tx1"/>
                </a:solidFill>
                <a:effectLst/>
                <a:latin typeface="Arial" panose="020B0604020202020204" pitchFamily="34" charset="0"/>
                <a:ea typeface="Times New Roman" panose="02020603050405020304" pitchFamily="18" charset="0"/>
              </a:rPr>
              <a:t>Mae </a:t>
            </a:r>
            <a:r>
              <a:rPr lang="en-GB" sz="3200" b="1" dirty="0" err="1">
                <a:solidFill>
                  <a:schemeClr val="tx1"/>
                </a:solidFill>
                <a:effectLst/>
                <a:latin typeface="Arial" panose="020B0604020202020204" pitchFamily="34" charset="0"/>
                <a:ea typeface="Times New Roman" panose="02020603050405020304" pitchFamily="18" charset="0"/>
              </a:rPr>
              <a:t>angen</a:t>
            </a:r>
            <a:r>
              <a:rPr lang="en-GB" sz="3200" b="1" dirty="0">
                <a:solidFill>
                  <a:schemeClr val="tx1"/>
                </a:solidFill>
                <a:effectLst/>
                <a:latin typeface="Arial" panose="020B0604020202020204" pitchFamily="34" charset="0"/>
                <a:ea typeface="Times New Roman" panose="02020603050405020304" pitchFamily="18" charset="0"/>
              </a:rPr>
              <a:t> </a:t>
            </a:r>
            <a:r>
              <a:rPr lang="en-GB" sz="3200" b="1" dirty="0" err="1">
                <a:solidFill>
                  <a:schemeClr val="tx1"/>
                </a:solidFill>
                <a:effectLst/>
                <a:latin typeface="Arial" panose="020B0604020202020204" pitchFamily="34" charset="0"/>
                <a:ea typeface="Times New Roman" panose="02020603050405020304" pitchFamily="18" charset="0"/>
              </a:rPr>
              <a:t>i</a:t>
            </a:r>
            <a:r>
              <a:rPr lang="en-GB" sz="3200" b="1" dirty="0">
                <a:solidFill>
                  <a:schemeClr val="tx1"/>
                </a:solidFill>
                <a:effectLst/>
                <a:latin typeface="Arial" panose="020B0604020202020204" pitchFamily="34" charset="0"/>
                <a:ea typeface="Times New Roman" panose="02020603050405020304" pitchFamily="18" charset="0"/>
              </a:rPr>
              <a:t> </a:t>
            </a:r>
            <a:r>
              <a:rPr lang="en-GB" sz="3200" b="1" dirty="0" err="1">
                <a:solidFill>
                  <a:schemeClr val="tx1"/>
                </a:solidFill>
                <a:effectLst/>
                <a:latin typeface="Arial" panose="020B0604020202020204" pitchFamily="34" charset="0"/>
                <a:ea typeface="Times New Roman" panose="02020603050405020304" pitchFamily="18" charset="0"/>
              </a:rPr>
              <a:t>ni</a:t>
            </a:r>
            <a:r>
              <a:rPr lang="en-GB" sz="3200" b="1" dirty="0">
                <a:solidFill>
                  <a:schemeClr val="tx1"/>
                </a:solidFill>
                <a:effectLst/>
                <a:latin typeface="Arial" panose="020B0604020202020204" pitchFamily="34" charset="0"/>
                <a:ea typeface="Times New Roman" panose="02020603050405020304" pitchFamily="18" charset="0"/>
              </a:rPr>
              <a:t> </a:t>
            </a:r>
            <a:r>
              <a:rPr lang="en-GB" sz="3200" b="1" dirty="0" err="1">
                <a:solidFill>
                  <a:schemeClr val="tx1"/>
                </a:solidFill>
                <a:effectLst/>
                <a:latin typeface="Arial" panose="020B0604020202020204" pitchFamily="34" charset="0"/>
                <a:ea typeface="Times New Roman" panose="02020603050405020304" pitchFamily="18" charset="0"/>
              </a:rPr>
              <a:t>daclo</a:t>
            </a:r>
            <a:r>
              <a:rPr lang="en-GB" sz="3200" b="1" dirty="0">
                <a:solidFill>
                  <a:schemeClr val="tx1"/>
                </a:solidFill>
                <a:effectLst/>
                <a:latin typeface="Arial" panose="020B0604020202020204" pitchFamily="34" charset="0"/>
                <a:ea typeface="Times New Roman" panose="02020603050405020304" pitchFamily="18" charset="0"/>
              </a:rPr>
              <a:t> y </a:t>
            </a:r>
            <a:r>
              <a:rPr lang="en-GB" sz="3200" b="1" dirty="0" err="1">
                <a:solidFill>
                  <a:schemeClr val="tx1"/>
                </a:solidFill>
                <a:effectLst/>
                <a:latin typeface="Arial" panose="020B0604020202020204" pitchFamily="34" charset="0"/>
                <a:ea typeface="Times New Roman" panose="02020603050405020304" pitchFamily="18" charset="0"/>
              </a:rPr>
              <a:t>systemau</a:t>
            </a:r>
            <a:r>
              <a:rPr lang="en-GB" sz="3200" b="1" dirty="0">
                <a:solidFill>
                  <a:schemeClr val="tx1"/>
                </a:solidFill>
                <a:effectLst/>
                <a:latin typeface="Arial" panose="020B0604020202020204" pitchFamily="34" charset="0"/>
                <a:ea typeface="Times New Roman" panose="02020603050405020304" pitchFamily="18" charset="0"/>
              </a:rPr>
              <a:t> </a:t>
            </a:r>
            <a:r>
              <a:rPr lang="en-GB" sz="3200" b="1" dirty="0" err="1">
                <a:solidFill>
                  <a:schemeClr val="tx1"/>
                </a:solidFill>
                <a:effectLst/>
                <a:latin typeface="Arial" panose="020B0604020202020204" pitchFamily="34" charset="0"/>
                <a:ea typeface="Times New Roman" panose="02020603050405020304" pitchFamily="18" charset="0"/>
              </a:rPr>
              <a:t>gwraidd</a:t>
            </a:r>
            <a:r>
              <a:rPr lang="en-GB" sz="3200" b="1" dirty="0">
                <a:solidFill>
                  <a:schemeClr val="tx1"/>
                </a:solidFill>
                <a:effectLst/>
                <a:latin typeface="Arial" panose="020B0604020202020204" pitchFamily="34" charset="0"/>
                <a:ea typeface="Times New Roman" panose="02020603050405020304" pitchFamily="18" charset="0"/>
              </a:rPr>
              <a:t> </a:t>
            </a:r>
            <a:r>
              <a:rPr lang="en-GB" sz="3200" b="1" dirty="0" err="1">
                <a:solidFill>
                  <a:schemeClr val="tx1"/>
                </a:solidFill>
                <a:effectLst/>
                <a:latin typeface="Arial" panose="020B0604020202020204" pitchFamily="34" charset="0"/>
                <a:ea typeface="Times New Roman" panose="02020603050405020304" pitchFamily="18" charset="0"/>
              </a:rPr>
              <a:t>sydd</a:t>
            </a:r>
            <a:r>
              <a:rPr lang="en-GB" sz="3200" b="1" dirty="0">
                <a:solidFill>
                  <a:schemeClr val="tx1"/>
                </a:solidFill>
                <a:effectLst/>
                <a:latin typeface="Arial" panose="020B0604020202020204" pitchFamily="34" charset="0"/>
                <a:ea typeface="Times New Roman" panose="02020603050405020304" pitchFamily="18" charset="0"/>
              </a:rPr>
              <a:t> </a:t>
            </a:r>
            <a:r>
              <a:rPr lang="en-GB" sz="3200" b="1" dirty="0" err="1">
                <a:solidFill>
                  <a:schemeClr val="tx1"/>
                </a:solidFill>
                <a:effectLst/>
                <a:latin typeface="Arial" panose="020B0604020202020204" pitchFamily="34" charset="0"/>
                <a:ea typeface="Times New Roman" panose="02020603050405020304" pitchFamily="18" charset="0"/>
              </a:rPr>
              <a:t>yn</a:t>
            </a:r>
            <a:r>
              <a:rPr lang="en-GB" sz="3200" b="1" dirty="0">
                <a:solidFill>
                  <a:schemeClr val="tx1"/>
                </a:solidFill>
                <a:effectLst/>
                <a:latin typeface="Arial" panose="020B0604020202020204" pitchFamily="34" charset="0"/>
                <a:ea typeface="Times New Roman" panose="02020603050405020304" pitchFamily="18" charset="0"/>
              </a:rPr>
              <a:t> </a:t>
            </a:r>
            <a:r>
              <a:rPr lang="en-GB" sz="3200" b="1" dirty="0" err="1">
                <a:solidFill>
                  <a:schemeClr val="tx1"/>
                </a:solidFill>
                <a:effectLst/>
                <a:latin typeface="Arial" panose="020B0604020202020204" pitchFamily="34" charset="0"/>
                <a:ea typeface="Times New Roman" panose="02020603050405020304" pitchFamily="18" charset="0"/>
              </a:rPr>
              <a:t>achosi</a:t>
            </a:r>
            <a:r>
              <a:rPr lang="en-GB" sz="3200" b="1" dirty="0">
                <a:solidFill>
                  <a:schemeClr val="tx1"/>
                </a:solidFill>
                <a:effectLst/>
                <a:latin typeface="Arial" panose="020B0604020202020204" pitchFamily="34" charset="0"/>
                <a:ea typeface="Times New Roman" panose="02020603050405020304" pitchFamily="18" charset="0"/>
              </a:rPr>
              <a:t> </a:t>
            </a:r>
            <a:r>
              <a:rPr lang="en-GB" sz="3200" b="1" dirty="0" err="1">
                <a:solidFill>
                  <a:schemeClr val="tx1"/>
                </a:solidFill>
                <a:effectLst/>
                <a:latin typeface="Arial" panose="020B0604020202020204" pitchFamily="34" charset="0"/>
                <a:ea typeface="Times New Roman" panose="02020603050405020304" pitchFamily="18" charset="0"/>
              </a:rPr>
              <a:t>tlodi</a:t>
            </a:r>
            <a:r>
              <a:rPr lang="en-GB" sz="3200" b="1" dirty="0">
                <a:solidFill>
                  <a:schemeClr val="tx1"/>
                </a:solidFill>
                <a:effectLst/>
                <a:latin typeface="Arial" panose="020B0604020202020204" pitchFamily="34" charset="0"/>
                <a:ea typeface="Times New Roman" panose="02020603050405020304" pitchFamily="18" charset="0"/>
              </a:rPr>
              <a:t> </a:t>
            </a:r>
            <a:r>
              <a:rPr lang="en-GB" sz="3200" b="1" dirty="0" err="1">
                <a:solidFill>
                  <a:schemeClr val="tx1"/>
                </a:solidFill>
                <a:effectLst/>
                <a:latin typeface="Arial" panose="020B0604020202020204" pitchFamily="34" charset="0"/>
                <a:ea typeface="Times New Roman" panose="02020603050405020304" pitchFamily="18" charset="0"/>
              </a:rPr>
              <a:t>a’r</a:t>
            </a:r>
            <a:r>
              <a:rPr lang="en-GB" sz="3200" b="1" dirty="0">
                <a:solidFill>
                  <a:schemeClr val="tx1"/>
                </a:solidFill>
                <a:effectLst/>
                <a:latin typeface="Arial" panose="020B0604020202020204" pitchFamily="34" charset="0"/>
                <a:ea typeface="Times New Roman" panose="02020603050405020304" pitchFamily="18" charset="0"/>
              </a:rPr>
              <a:t> </a:t>
            </a:r>
            <a:r>
              <a:rPr lang="en-GB" sz="3200" b="1" dirty="0" err="1">
                <a:solidFill>
                  <a:schemeClr val="tx1"/>
                </a:solidFill>
                <a:effectLst/>
                <a:latin typeface="Arial" panose="020B0604020202020204" pitchFamily="34" charset="0"/>
                <a:ea typeface="Times New Roman" panose="02020603050405020304" pitchFamily="18" charset="0"/>
              </a:rPr>
              <a:t>argyfwng</a:t>
            </a:r>
            <a:r>
              <a:rPr lang="en-GB" sz="3200" b="1" dirty="0">
                <a:solidFill>
                  <a:schemeClr val="tx1"/>
                </a:solidFill>
                <a:effectLst/>
                <a:latin typeface="Arial" panose="020B0604020202020204" pitchFamily="34" charset="0"/>
                <a:ea typeface="Times New Roman" panose="02020603050405020304" pitchFamily="18" charset="0"/>
              </a:rPr>
              <a:t> </a:t>
            </a:r>
            <a:r>
              <a:rPr lang="en-GB" sz="3200" b="1" dirty="0" err="1">
                <a:solidFill>
                  <a:schemeClr val="tx1"/>
                </a:solidFill>
                <a:effectLst/>
                <a:latin typeface="Arial" panose="020B0604020202020204" pitchFamily="34" charset="0"/>
                <a:ea typeface="Times New Roman" panose="02020603050405020304" pitchFamily="18" charset="0"/>
              </a:rPr>
              <a:t>hinsawdd</a:t>
            </a:r>
            <a:r>
              <a:rPr lang="en-GB" sz="3200" b="1" dirty="0">
                <a:solidFill>
                  <a:schemeClr val="tx1"/>
                </a:solidFill>
                <a:effectLst/>
                <a:latin typeface="Arial" panose="020B0604020202020204" pitchFamily="34" charset="0"/>
                <a:ea typeface="Times New Roman" panose="02020603050405020304" pitchFamily="18" charset="0"/>
              </a:rPr>
              <a:t>.</a:t>
            </a:r>
            <a:r>
              <a:rPr lang="en-GB" sz="3200" dirty="0">
                <a:solidFill>
                  <a:schemeClr val="tx1"/>
                </a:solidFill>
                <a:ea typeface="Times New Roman" panose="02020603050405020304" pitchFamily="18" charset="0"/>
              </a:rPr>
              <a:t>  Mae </a:t>
            </a:r>
            <a:r>
              <a:rPr lang="en-GB" sz="3200" dirty="0" err="1">
                <a:solidFill>
                  <a:schemeClr val="tx1"/>
                </a:solidFill>
                <a:ea typeface="Times New Roman" panose="02020603050405020304" pitchFamily="18" charset="0"/>
              </a:rPr>
              <a:t>hyn</a:t>
            </a:r>
            <a:r>
              <a:rPr lang="en-GB" sz="3200" dirty="0">
                <a:solidFill>
                  <a:schemeClr val="tx1"/>
                </a:solidFill>
                <a:ea typeface="Times New Roman" panose="02020603050405020304" pitchFamily="18" charset="0"/>
              </a:rPr>
              <a:t> </a:t>
            </a:r>
            <a:r>
              <a:rPr lang="en-GB" sz="3200" dirty="0" err="1">
                <a:solidFill>
                  <a:schemeClr val="tx1"/>
                </a:solidFill>
                <a:ea typeface="Times New Roman" panose="02020603050405020304" pitchFamily="18" charset="0"/>
              </a:rPr>
              <a:t>yn</a:t>
            </a:r>
            <a:r>
              <a:rPr lang="en-GB" sz="3200" dirty="0">
                <a:solidFill>
                  <a:schemeClr val="tx1"/>
                </a:solidFill>
                <a:ea typeface="Times New Roman" panose="02020603050405020304" pitchFamily="18" charset="0"/>
              </a:rPr>
              <a:t> </a:t>
            </a:r>
            <a:r>
              <a:rPr lang="en-GB" sz="3200" dirty="0" err="1">
                <a:solidFill>
                  <a:schemeClr val="tx1"/>
                </a:solidFill>
                <a:ea typeface="Times New Roman" panose="02020603050405020304" pitchFamily="18" charset="0"/>
              </a:rPr>
              <a:t>golygu</a:t>
            </a:r>
            <a:r>
              <a:rPr lang="en-GB" sz="3200" dirty="0">
                <a:solidFill>
                  <a:schemeClr val="tx1"/>
                </a:solidFill>
                <a:ea typeface="Times New Roman" panose="02020603050405020304" pitchFamily="18" charset="0"/>
              </a:rPr>
              <a:t> </a:t>
            </a:r>
            <a:r>
              <a:rPr lang="en-GB" sz="3200" dirty="0" err="1">
                <a:solidFill>
                  <a:schemeClr val="tx1"/>
                </a:solidFill>
                <a:ea typeface="Times New Roman" panose="02020603050405020304" pitchFamily="18" charset="0"/>
              </a:rPr>
              <a:t>herio</a:t>
            </a:r>
            <a:r>
              <a:rPr lang="en-GB" sz="3200" dirty="0">
                <a:solidFill>
                  <a:schemeClr val="tx1"/>
                </a:solidFill>
                <a:ea typeface="Times New Roman" panose="02020603050405020304" pitchFamily="18" charset="0"/>
              </a:rPr>
              <a:t> </a:t>
            </a:r>
            <a:r>
              <a:rPr lang="en-GB" sz="3200" dirty="0" err="1">
                <a:solidFill>
                  <a:schemeClr val="tx1"/>
                </a:solidFill>
                <a:ea typeface="Times New Roman" panose="02020603050405020304" pitchFamily="18" charset="0"/>
              </a:rPr>
              <a:t>cyfraith</a:t>
            </a:r>
            <a:r>
              <a:rPr lang="en-GB" sz="3200" dirty="0">
                <a:solidFill>
                  <a:schemeClr val="tx1"/>
                </a:solidFill>
                <a:ea typeface="Times New Roman" panose="02020603050405020304" pitchFamily="18" charset="0"/>
              </a:rPr>
              <a:t>, </a:t>
            </a:r>
            <a:r>
              <a:rPr lang="en-GB" sz="3200" dirty="0" err="1">
                <a:solidFill>
                  <a:schemeClr val="tx1"/>
                </a:solidFill>
                <a:ea typeface="Times New Roman" panose="02020603050405020304" pitchFamily="18" charset="0"/>
              </a:rPr>
              <a:t>polisiau</a:t>
            </a:r>
            <a:r>
              <a:rPr lang="en-GB" sz="3200" dirty="0">
                <a:solidFill>
                  <a:schemeClr val="tx1"/>
                </a:solidFill>
                <a:ea typeface="Times New Roman" panose="02020603050405020304" pitchFamily="18" charset="0"/>
              </a:rPr>
              <a:t> a </a:t>
            </a:r>
            <a:r>
              <a:rPr lang="en-GB" sz="3200" dirty="0" err="1">
                <a:solidFill>
                  <a:schemeClr val="tx1"/>
                </a:solidFill>
                <a:ea typeface="Times New Roman" panose="02020603050405020304" pitchFamily="18" charset="0"/>
              </a:rPr>
              <a:t>gweithdrefnau</a:t>
            </a:r>
            <a:r>
              <a:rPr lang="en-GB" sz="3200" dirty="0">
                <a:solidFill>
                  <a:schemeClr val="tx1"/>
                </a:solidFill>
                <a:ea typeface="Times New Roman" panose="02020603050405020304" pitchFamily="18" charset="0"/>
              </a:rPr>
              <a:t>.</a:t>
            </a:r>
            <a:r>
              <a:rPr lang="en-GB" sz="3200" b="1" dirty="0">
                <a:solidFill>
                  <a:schemeClr val="tx1"/>
                </a:solidFill>
                <a:effectLst/>
                <a:latin typeface="Arial" panose="020B0604020202020204" pitchFamily="34" charset="0"/>
                <a:ea typeface="Times New Roman" panose="02020603050405020304" pitchFamily="18" charset="0"/>
              </a:rPr>
              <a:t> Gall y </a:t>
            </a:r>
            <a:r>
              <a:rPr lang="en-GB" sz="3200" b="1" dirty="0" err="1">
                <a:solidFill>
                  <a:schemeClr val="tx1"/>
                </a:solidFill>
                <a:effectLst/>
                <a:latin typeface="Arial" panose="020B0604020202020204" pitchFamily="34" charset="0"/>
                <a:ea typeface="Times New Roman" panose="02020603050405020304" pitchFamily="18" charset="0"/>
              </a:rPr>
              <a:t>newidiadau</a:t>
            </a:r>
            <a:r>
              <a:rPr lang="en-GB" sz="3200" b="1" dirty="0">
                <a:solidFill>
                  <a:schemeClr val="tx1"/>
                </a:solidFill>
                <a:effectLst/>
                <a:latin typeface="Arial" panose="020B0604020202020204" pitchFamily="34" charset="0"/>
                <a:ea typeface="Times New Roman" panose="02020603050405020304" pitchFamily="18" charset="0"/>
              </a:rPr>
              <a:t> </a:t>
            </a:r>
            <a:r>
              <a:rPr lang="en-GB" sz="3200" b="1" dirty="0" err="1">
                <a:solidFill>
                  <a:schemeClr val="tx1"/>
                </a:solidFill>
                <a:effectLst/>
                <a:latin typeface="Arial" panose="020B0604020202020204" pitchFamily="34" charset="0"/>
                <a:ea typeface="Times New Roman" panose="02020603050405020304" pitchFamily="18" charset="0"/>
              </a:rPr>
              <a:t>hyn</a:t>
            </a:r>
            <a:r>
              <a:rPr lang="en-GB" sz="3200" b="1" dirty="0">
                <a:solidFill>
                  <a:schemeClr val="tx1"/>
                </a:solidFill>
                <a:effectLst/>
                <a:latin typeface="Arial" panose="020B0604020202020204" pitchFamily="34" charset="0"/>
                <a:ea typeface="Times New Roman" panose="02020603050405020304" pitchFamily="18" charset="0"/>
              </a:rPr>
              <a:t> </a:t>
            </a:r>
            <a:r>
              <a:rPr lang="en-GB" sz="3200" b="1" dirty="0" err="1">
                <a:solidFill>
                  <a:schemeClr val="tx1"/>
                </a:solidFill>
                <a:effectLst/>
                <a:latin typeface="Arial" panose="020B0604020202020204" pitchFamily="34" charset="0"/>
                <a:ea typeface="Times New Roman" panose="02020603050405020304" pitchFamily="18" charset="0"/>
              </a:rPr>
              <a:t>ddigwydd</a:t>
            </a:r>
            <a:r>
              <a:rPr lang="en-GB" sz="3200" b="1" dirty="0">
                <a:solidFill>
                  <a:schemeClr val="tx1"/>
                </a:solidFill>
                <a:effectLst/>
                <a:latin typeface="Arial" panose="020B0604020202020204" pitchFamily="34" charset="0"/>
                <a:ea typeface="Times New Roman" panose="02020603050405020304" pitchFamily="18" charset="0"/>
              </a:rPr>
              <a:t> </a:t>
            </a:r>
            <a:r>
              <a:rPr lang="en-GB" sz="3200" b="1" dirty="0" err="1">
                <a:solidFill>
                  <a:schemeClr val="tx1"/>
                </a:solidFill>
                <a:effectLst/>
                <a:latin typeface="Arial" panose="020B0604020202020204" pitchFamily="34" charset="0"/>
                <a:ea typeface="Times New Roman" panose="02020603050405020304" pitchFamily="18" charset="0"/>
              </a:rPr>
              <a:t>yn</a:t>
            </a:r>
            <a:r>
              <a:rPr lang="en-GB" sz="3200" b="1" dirty="0">
                <a:solidFill>
                  <a:schemeClr val="tx1"/>
                </a:solidFill>
                <a:effectLst/>
                <a:latin typeface="Arial" panose="020B0604020202020204" pitchFamily="34" charset="0"/>
                <a:ea typeface="Times New Roman" panose="02020603050405020304" pitchFamily="18" charset="0"/>
              </a:rPr>
              <a:t> </a:t>
            </a:r>
            <a:r>
              <a:rPr lang="en-GB" sz="3200" b="1" dirty="0" err="1">
                <a:solidFill>
                  <a:schemeClr val="tx1"/>
                </a:solidFill>
                <a:effectLst/>
                <a:latin typeface="Arial" panose="020B0604020202020204" pitchFamily="34" charset="0"/>
                <a:ea typeface="Times New Roman" panose="02020603050405020304" pitchFamily="18" charset="0"/>
              </a:rPr>
              <a:t>ein</a:t>
            </a:r>
            <a:r>
              <a:rPr lang="en-GB" sz="3200" b="1" dirty="0">
                <a:solidFill>
                  <a:schemeClr val="tx1"/>
                </a:solidFill>
                <a:effectLst/>
                <a:latin typeface="Arial" panose="020B0604020202020204" pitchFamily="34" charset="0"/>
                <a:ea typeface="Times New Roman" panose="02020603050405020304" pitchFamily="18" charset="0"/>
              </a:rPr>
              <a:t> </a:t>
            </a:r>
            <a:r>
              <a:rPr lang="en-GB" sz="3200" dirty="0" err="1">
                <a:solidFill>
                  <a:schemeClr val="tx1"/>
                </a:solidFill>
                <a:ea typeface="Times New Roman" panose="02020603050405020304" pitchFamily="18" charset="0"/>
              </a:rPr>
              <a:t>e</a:t>
            </a:r>
            <a:r>
              <a:rPr lang="en-GB" sz="3200" b="1" dirty="0" err="1">
                <a:solidFill>
                  <a:schemeClr val="tx1"/>
                </a:solidFill>
                <a:effectLst/>
                <a:latin typeface="Arial" panose="020B0604020202020204" pitchFamily="34" charset="0"/>
                <a:ea typeface="Times New Roman" panose="02020603050405020304" pitchFamily="18" charset="0"/>
              </a:rPr>
              <a:t>glwysi</a:t>
            </a:r>
            <a:r>
              <a:rPr lang="en-GB" sz="3200" b="1" dirty="0">
                <a:solidFill>
                  <a:schemeClr val="tx1"/>
                </a:solidFill>
                <a:effectLst/>
                <a:latin typeface="Arial" panose="020B0604020202020204" pitchFamily="34" charset="0"/>
                <a:ea typeface="Times New Roman" panose="02020603050405020304" pitchFamily="18" charset="0"/>
              </a:rPr>
              <a:t>, </a:t>
            </a:r>
            <a:r>
              <a:rPr lang="en-GB" sz="3200" b="1" dirty="0" err="1">
                <a:solidFill>
                  <a:schemeClr val="tx1"/>
                </a:solidFill>
                <a:effectLst/>
                <a:latin typeface="Arial" panose="020B0604020202020204" pitchFamily="34" charset="0"/>
                <a:ea typeface="Times New Roman" panose="02020603050405020304" pitchFamily="18" charset="0"/>
              </a:rPr>
              <a:t>yn</a:t>
            </a:r>
            <a:r>
              <a:rPr lang="en-GB" sz="3200" b="1" dirty="0">
                <a:solidFill>
                  <a:schemeClr val="tx1"/>
                </a:solidFill>
                <a:effectLst/>
                <a:latin typeface="Arial" panose="020B0604020202020204" pitchFamily="34" charset="0"/>
                <a:ea typeface="Times New Roman" panose="02020603050405020304" pitchFamily="18" charset="0"/>
              </a:rPr>
              <a:t> </a:t>
            </a:r>
            <a:r>
              <a:rPr lang="en-GB" sz="3200" b="1" dirty="0" err="1">
                <a:solidFill>
                  <a:schemeClr val="tx1"/>
                </a:solidFill>
                <a:effectLst/>
                <a:latin typeface="Arial" panose="020B0604020202020204" pitchFamily="34" charset="0"/>
                <a:ea typeface="Times New Roman" panose="02020603050405020304" pitchFamily="18" charset="0"/>
              </a:rPr>
              <a:t>ein</a:t>
            </a:r>
            <a:r>
              <a:rPr lang="en-GB" sz="3200" b="1" dirty="0">
                <a:solidFill>
                  <a:schemeClr val="tx1"/>
                </a:solidFill>
                <a:effectLst/>
                <a:latin typeface="Arial" panose="020B0604020202020204" pitchFamily="34" charset="0"/>
                <a:ea typeface="Times New Roman" panose="02020603050405020304" pitchFamily="18" charset="0"/>
              </a:rPr>
              <a:t> </a:t>
            </a:r>
            <a:r>
              <a:rPr lang="en-GB" sz="3200" b="1" dirty="0" err="1">
                <a:solidFill>
                  <a:schemeClr val="tx1"/>
                </a:solidFill>
                <a:effectLst/>
                <a:latin typeface="Arial" panose="020B0604020202020204" pitchFamily="34" charset="0"/>
                <a:ea typeface="Times New Roman" panose="02020603050405020304" pitchFamily="18" charset="0"/>
              </a:rPr>
              <a:t>llywodraeth</a:t>
            </a:r>
            <a:r>
              <a:rPr lang="en-GB" sz="3200" b="1" dirty="0">
                <a:solidFill>
                  <a:schemeClr val="tx1"/>
                </a:solidFill>
                <a:effectLst/>
                <a:latin typeface="Arial" panose="020B0604020202020204" pitchFamily="34" charset="0"/>
                <a:ea typeface="Times New Roman" panose="02020603050405020304" pitchFamily="18" charset="0"/>
              </a:rPr>
              <a:t> a </a:t>
            </a:r>
            <a:r>
              <a:rPr lang="en-GB" sz="3200" b="1" dirty="0" err="1">
                <a:solidFill>
                  <a:schemeClr val="tx1"/>
                </a:solidFill>
                <a:effectLst/>
                <a:latin typeface="Arial" panose="020B0604020202020204" pitchFamily="34" charset="0"/>
                <a:ea typeface="Times New Roman" panose="02020603050405020304" pitchFamily="18" charset="0"/>
              </a:rPr>
              <a:t>chwmnïau</a:t>
            </a:r>
            <a:r>
              <a:rPr lang="en-GB" sz="3200" b="1" dirty="0">
                <a:solidFill>
                  <a:schemeClr val="tx1"/>
                </a:solidFill>
                <a:effectLst/>
                <a:latin typeface="Arial" panose="020B0604020202020204" pitchFamily="34" charset="0"/>
                <a:ea typeface="Times New Roman" panose="02020603050405020304" pitchFamily="18" charset="0"/>
              </a:rPr>
              <a:t> </a:t>
            </a:r>
            <a:r>
              <a:rPr lang="en-GB" sz="3200" b="1" dirty="0" err="1">
                <a:solidFill>
                  <a:schemeClr val="tx1"/>
                </a:solidFill>
                <a:effectLst/>
                <a:latin typeface="Arial" panose="020B0604020202020204" pitchFamily="34" charset="0"/>
                <a:ea typeface="Times New Roman" panose="02020603050405020304" pitchFamily="18" charset="0"/>
              </a:rPr>
              <a:t>mawr</a:t>
            </a:r>
            <a:r>
              <a:rPr lang="en-GB" sz="3200" b="1" dirty="0">
                <a:solidFill>
                  <a:schemeClr val="tx1"/>
                </a:solidFill>
                <a:effectLst/>
                <a:latin typeface="Arial" panose="020B0604020202020204" pitchFamily="34" charset="0"/>
                <a:ea typeface="Times New Roman" panose="02020603050405020304" pitchFamily="18" charset="0"/>
              </a:rPr>
              <a:t> </a:t>
            </a:r>
            <a:r>
              <a:rPr lang="en-GB" sz="3200" b="1" dirty="0" err="1">
                <a:solidFill>
                  <a:schemeClr val="tx1"/>
                </a:solidFill>
                <a:effectLst/>
                <a:latin typeface="Arial" panose="020B0604020202020204" pitchFamily="34" charset="0"/>
                <a:ea typeface="Times New Roman" panose="02020603050405020304" pitchFamily="18" charset="0"/>
              </a:rPr>
              <a:t>rhyngwladol</a:t>
            </a:r>
            <a:r>
              <a:rPr lang="en-GB" sz="3200" b="1" dirty="0">
                <a:solidFill>
                  <a:schemeClr val="tx1"/>
                </a:solidFill>
                <a:effectLst/>
                <a:latin typeface="Arial" panose="020B0604020202020204" pitchFamily="34" charset="0"/>
                <a:ea typeface="Times New Roman" panose="02020603050405020304" pitchFamily="18" charset="0"/>
              </a:rPr>
              <a:t>.  </a:t>
            </a:r>
            <a:br>
              <a:rPr lang="en-GB" sz="1800" dirty="0">
                <a:effectLst/>
                <a:latin typeface="Times New Roman" panose="02020603050405020304" pitchFamily="18" charset="0"/>
                <a:ea typeface="Times New Roman" panose="02020603050405020304" pitchFamily="18" charset="0"/>
              </a:rPr>
            </a:br>
            <a:r>
              <a:rPr lang="en-GB" sz="1800" b="1" dirty="0">
                <a:effectLst/>
                <a:latin typeface="Arial" panose="020B0604020202020204" pitchFamily="34" charset="0"/>
                <a:ea typeface="Times New Roman" panose="02020603050405020304" pitchFamily="18" charset="0"/>
              </a:rPr>
              <a:t> </a:t>
            </a:r>
            <a:br>
              <a:rPr lang="en-GB" sz="1800" dirty="0">
                <a:effectLst/>
                <a:latin typeface="Times New Roman" panose="02020603050405020304" pitchFamily="18" charset="0"/>
                <a:ea typeface="Times New Roman" panose="02020603050405020304" pitchFamily="18" charset="0"/>
              </a:rPr>
            </a:br>
            <a:r>
              <a:rPr lang="en-GB" sz="4000" dirty="0">
                <a:ea typeface="Times New Roman" panose="02020603050405020304" pitchFamily="18" charset="0"/>
              </a:rPr>
              <a:t>Pa </a:t>
            </a:r>
            <a:r>
              <a:rPr lang="en-GB" sz="4000" dirty="0" err="1">
                <a:ea typeface="Times New Roman" panose="02020603050405020304" pitchFamily="18" charset="0"/>
              </a:rPr>
              <a:t>syniadau</a:t>
            </a:r>
            <a:r>
              <a:rPr lang="en-GB" sz="4000" dirty="0">
                <a:ea typeface="Times New Roman" panose="02020603050405020304" pitchFamily="18" charset="0"/>
              </a:rPr>
              <a:t> </a:t>
            </a:r>
            <a:r>
              <a:rPr lang="en-GB" sz="4000" dirty="0" err="1">
                <a:ea typeface="Times New Roman" panose="02020603050405020304" pitchFamily="18" charset="0"/>
              </a:rPr>
              <a:t>sydd</a:t>
            </a:r>
            <a:r>
              <a:rPr lang="en-GB" sz="4000" dirty="0">
                <a:ea typeface="Times New Roman" panose="02020603050405020304" pitchFamily="18" charset="0"/>
              </a:rPr>
              <a:t> </a:t>
            </a:r>
            <a:r>
              <a:rPr lang="en-GB" sz="4000" dirty="0" err="1">
                <a:ea typeface="Times New Roman" panose="02020603050405020304" pitchFamily="18" charset="0"/>
              </a:rPr>
              <a:t>gennych</a:t>
            </a:r>
            <a:r>
              <a:rPr lang="en-GB" sz="4000" dirty="0">
                <a:ea typeface="Times New Roman" panose="02020603050405020304" pitchFamily="18" charset="0"/>
              </a:rPr>
              <a:t> </a:t>
            </a:r>
            <a:r>
              <a:rPr lang="en-GB" sz="4000" dirty="0" err="1">
                <a:ea typeface="Times New Roman" panose="02020603050405020304" pitchFamily="18" charset="0"/>
              </a:rPr>
              <a:t>fel</a:t>
            </a:r>
            <a:r>
              <a:rPr lang="en-GB" sz="4000" dirty="0">
                <a:ea typeface="Times New Roman" panose="02020603050405020304" pitchFamily="18" charset="0"/>
              </a:rPr>
              <a:t> </a:t>
            </a:r>
            <a:r>
              <a:rPr lang="en-GB" sz="4000" dirty="0" err="1">
                <a:ea typeface="Times New Roman" panose="02020603050405020304" pitchFamily="18" charset="0"/>
              </a:rPr>
              <a:t>eglwys</a:t>
            </a:r>
            <a:r>
              <a:rPr lang="en-GB" sz="4000" dirty="0">
                <a:ea typeface="Times New Roman" panose="02020603050405020304" pitchFamily="18" charset="0"/>
              </a:rPr>
              <a:t> </a:t>
            </a:r>
            <a:r>
              <a:rPr lang="en-GB" sz="4000" dirty="0" err="1">
                <a:ea typeface="Times New Roman" panose="02020603050405020304" pitchFamily="18" charset="0"/>
              </a:rPr>
              <a:t>i</a:t>
            </a:r>
            <a:r>
              <a:rPr lang="en-GB" sz="4000" dirty="0">
                <a:ea typeface="Times New Roman" panose="02020603050405020304" pitchFamily="18" charset="0"/>
              </a:rPr>
              <a:t> </a:t>
            </a:r>
            <a:r>
              <a:rPr lang="en-GB" sz="4000" dirty="0" err="1">
                <a:ea typeface="Times New Roman" panose="02020603050405020304" pitchFamily="18" charset="0"/>
              </a:rPr>
              <a:t>fynd</a:t>
            </a:r>
            <a:r>
              <a:rPr lang="en-GB" sz="4000" dirty="0">
                <a:ea typeface="Times New Roman" panose="02020603050405020304" pitchFamily="18" charset="0"/>
              </a:rPr>
              <a:t> </a:t>
            </a:r>
            <a:r>
              <a:rPr lang="en-GB" sz="4000" dirty="0" err="1">
                <a:ea typeface="Times New Roman" panose="02020603050405020304" pitchFamily="18" charset="0"/>
              </a:rPr>
              <a:t>i’r</a:t>
            </a:r>
            <a:r>
              <a:rPr lang="en-GB" sz="4000" dirty="0">
                <a:ea typeface="Times New Roman" panose="02020603050405020304" pitchFamily="18" charset="0"/>
              </a:rPr>
              <a:t> </a:t>
            </a:r>
            <a:r>
              <a:rPr lang="en-GB" sz="4000" dirty="0" err="1">
                <a:ea typeface="Times New Roman" panose="02020603050405020304" pitchFamily="18" charset="0"/>
              </a:rPr>
              <a:t>afael</a:t>
            </a:r>
            <a:r>
              <a:rPr lang="en-GB" sz="4000" dirty="0">
                <a:ea typeface="Times New Roman" panose="02020603050405020304" pitchFamily="18" charset="0"/>
              </a:rPr>
              <a:t> â </a:t>
            </a:r>
            <a:r>
              <a:rPr lang="en-GB" sz="4000" dirty="0" err="1">
                <a:ea typeface="Times New Roman" panose="02020603050405020304" pitchFamily="18" charset="0"/>
              </a:rPr>
              <a:t>thlodi</a:t>
            </a:r>
            <a:r>
              <a:rPr lang="en-GB" sz="4000" dirty="0">
                <a:ea typeface="Times New Roman" panose="02020603050405020304" pitchFamily="18" charset="0"/>
              </a:rPr>
              <a:t> a </a:t>
            </a:r>
            <a:r>
              <a:rPr lang="en-GB" sz="4000" dirty="0" err="1">
                <a:ea typeface="Times New Roman" panose="02020603050405020304" pitchFamily="18" charset="0"/>
              </a:rPr>
              <a:t>chyfiawnder</a:t>
            </a:r>
            <a:r>
              <a:rPr lang="en-GB" sz="4000" dirty="0">
                <a:ea typeface="Times New Roman" panose="02020603050405020304" pitchFamily="18" charset="0"/>
              </a:rPr>
              <a:t> </a:t>
            </a:r>
            <a:r>
              <a:rPr lang="en-GB" sz="4000" dirty="0" err="1">
                <a:ea typeface="Times New Roman" panose="02020603050405020304" pitchFamily="18" charset="0"/>
              </a:rPr>
              <a:t>hinsawdd</a:t>
            </a:r>
            <a:r>
              <a:rPr lang="en-GB" sz="4000" dirty="0">
                <a:ea typeface="Times New Roman" panose="02020603050405020304" pitchFamily="18" charset="0"/>
              </a:rPr>
              <a:t>?</a:t>
            </a:r>
            <a:br>
              <a:rPr lang="en-GB" sz="2800" dirty="0">
                <a:solidFill>
                  <a:schemeClr val="tx1"/>
                </a:solidFill>
              </a:rPr>
            </a:br>
            <a:br>
              <a:rPr lang="en-GB" sz="2800" dirty="0">
                <a:solidFill>
                  <a:schemeClr val="tx1"/>
                </a:solidFill>
              </a:rPr>
            </a:br>
            <a:endParaRPr lang="en-GB" sz="3200" dirty="0"/>
          </a:p>
        </p:txBody>
      </p:sp>
      <p:sp>
        <p:nvSpPr>
          <p:cNvPr id="3" name="Slide Number Placeholder 2">
            <a:extLst>
              <a:ext uri="{FF2B5EF4-FFF2-40B4-BE49-F238E27FC236}">
                <a16:creationId xmlns:a16="http://schemas.microsoft.com/office/drawing/2014/main" id="{A355CE12-321C-450F-AFCB-0502D4E2824F}"/>
              </a:ext>
            </a:extLst>
          </p:cNvPr>
          <p:cNvSpPr>
            <a:spLocks noGrp="1"/>
          </p:cNvSpPr>
          <p:nvPr>
            <p:ph type="sldNum" sz="quarter" idx="11"/>
          </p:nvPr>
        </p:nvSpPr>
        <p:spPr/>
        <p:txBody>
          <a:bodyPr/>
          <a:lstStyle/>
          <a:p>
            <a:pPr>
              <a:defRPr/>
            </a:pPr>
            <a:fld id="{E31A3992-5B00-0A42-93B4-D0E70D851268}" type="slidenum">
              <a:rPr lang="en-GB" altLang="en-US" smtClean="0"/>
              <a:pPr>
                <a:defRPr/>
              </a:pPr>
              <a:t>19</a:t>
            </a:fld>
            <a:endParaRPr lang="en-GB" altLang="en-US"/>
          </a:p>
        </p:txBody>
      </p:sp>
      <p:sp>
        <p:nvSpPr>
          <p:cNvPr id="5" name="TextBox 4">
            <a:extLst>
              <a:ext uri="{FF2B5EF4-FFF2-40B4-BE49-F238E27FC236}">
                <a16:creationId xmlns:a16="http://schemas.microsoft.com/office/drawing/2014/main" id="{193B54C6-8C31-4800-B6E3-79059306A2F1}"/>
              </a:ext>
            </a:extLst>
          </p:cNvPr>
          <p:cNvSpPr txBox="1"/>
          <p:nvPr/>
        </p:nvSpPr>
        <p:spPr>
          <a:xfrm>
            <a:off x="6673430" y="6408134"/>
            <a:ext cx="2290438" cy="369332"/>
          </a:xfrm>
          <a:prstGeom prst="rect">
            <a:avLst/>
          </a:prstGeom>
          <a:noFill/>
        </p:spPr>
        <p:txBody>
          <a:bodyPr wrap="square" rtlCol="0">
            <a:spAutoFit/>
          </a:bodyPr>
          <a:lstStyle/>
          <a:p>
            <a:r>
              <a:rPr lang="en-GB" sz="1800" dirty="0" err="1">
                <a:solidFill>
                  <a:schemeClr val="bg1"/>
                </a:solidFill>
              </a:rPr>
              <a:t>Myfyrio</a:t>
            </a:r>
            <a:r>
              <a:rPr lang="en-GB" sz="1800" dirty="0">
                <a:solidFill>
                  <a:schemeClr val="bg1"/>
                </a:solidFill>
              </a:rPr>
              <a:t> a </a:t>
            </a:r>
            <a:r>
              <a:rPr lang="en-GB" sz="1800" dirty="0" err="1">
                <a:solidFill>
                  <a:schemeClr val="bg1"/>
                </a:solidFill>
              </a:rPr>
              <a:t>Thrafod</a:t>
            </a:r>
            <a:endParaRPr lang="en-GB" sz="1800" dirty="0">
              <a:solidFill>
                <a:schemeClr val="bg1"/>
              </a:solidFill>
            </a:endParaRPr>
          </a:p>
        </p:txBody>
      </p:sp>
    </p:spTree>
    <p:extLst>
      <p:ext uri="{BB962C8B-B14F-4D97-AF65-F5344CB8AC3E}">
        <p14:creationId xmlns:p14="http://schemas.microsoft.com/office/powerpoint/2010/main" val="39612091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4939443-DA80-AC4D-9401-F2E22BE5B025}"/>
              </a:ext>
            </a:extLst>
          </p:cNvPr>
          <p:cNvSpPr>
            <a:spLocks noGrp="1"/>
          </p:cNvSpPr>
          <p:nvPr>
            <p:ph type="sldNum" sz="quarter" idx="11"/>
          </p:nvPr>
        </p:nvSpPr>
        <p:spPr/>
        <p:txBody>
          <a:bodyPr/>
          <a:lstStyle/>
          <a:p>
            <a:fld id="{E31A3992-5B00-0A42-93B4-D0E70D851268}" type="slidenum">
              <a:rPr lang="en-GB" altLang="en-US" smtClean="0"/>
              <a:pPr/>
              <a:t>2</a:t>
            </a:fld>
            <a:endParaRPr lang="en-GB" altLang="en-US"/>
          </a:p>
        </p:txBody>
      </p:sp>
      <p:sp>
        <p:nvSpPr>
          <p:cNvPr id="5" name="Content Placeholder 4">
            <a:extLst>
              <a:ext uri="{FF2B5EF4-FFF2-40B4-BE49-F238E27FC236}">
                <a16:creationId xmlns:a16="http://schemas.microsoft.com/office/drawing/2014/main" id="{B445731A-566F-8644-B0A4-28C204A18BE6}"/>
              </a:ext>
            </a:extLst>
          </p:cNvPr>
          <p:cNvSpPr>
            <a:spLocks noGrp="1"/>
          </p:cNvSpPr>
          <p:nvPr>
            <p:ph sz="quarter" idx="12"/>
          </p:nvPr>
        </p:nvSpPr>
        <p:spPr/>
        <p:txBody>
          <a:bodyPr/>
          <a:lstStyle/>
          <a:p>
            <a:pPr marL="457200" indent="-457200">
              <a:buClr>
                <a:srgbClr val="FF0000"/>
              </a:buClr>
              <a:buSzPct val="100000"/>
              <a:buFont typeface="Arial" panose="020B0604020202020204" pitchFamily="34" charset="0"/>
              <a:buChar char="•"/>
            </a:pPr>
            <a:r>
              <a:rPr lang="en-GB" dirty="0" err="1">
                <a:latin typeface="Arial" panose="020B0604020202020204" pitchFamily="34" charset="0"/>
                <a:ea typeface="Calibri" panose="020F0502020204030204" pitchFamily="34" charset="0"/>
                <a:cs typeface="Arial" panose="020B0604020202020204" pitchFamily="34" charset="0"/>
              </a:rPr>
              <a:t>Gweddi</a:t>
            </a:r>
            <a:r>
              <a:rPr lang="en-GB" dirty="0">
                <a:latin typeface="Arial" panose="020B0604020202020204" pitchFamily="34" charset="0"/>
                <a:ea typeface="Calibri" panose="020F0502020204030204" pitchFamily="34" charset="0"/>
                <a:cs typeface="Arial" panose="020B0604020202020204" pitchFamily="34" charset="0"/>
              </a:rPr>
              <a:t> </a:t>
            </a:r>
            <a:r>
              <a:rPr lang="en-GB" dirty="0" err="1">
                <a:latin typeface="Arial" panose="020B0604020202020204" pitchFamily="34" charset="0"/>
                <a:ea typeface="Calibri" panose="020F0502020204030204" pitchFamily="34" charset="0"/>
                <a:cs typeface="Arial" panose="020B0604020202020204" pitchFamily="34" charset="0"/>
              </a:rPr>
              <a:t>agoriadol</a:t>
            </a:r>
            <a:endParaRPr lang="en-GB" dirty="0">
              <a:latin typeface="Calibri" panose="020F0502020204030204" pitchFamily="34" charset="0"/>
              <a:ea typeface="Calibri" panose="020F0502020204030204" pitchFamily="34" charset="0"/>
              <a:cs typeface="Arial" panose="020B0604020202020204" pitchFamily="34" charset="0"/>
            </a:endParaRPr>
          </a:p>
          <a:p>
            <a:pPr marL="457200" indent="-457200">
              <a:buClr>
                <a:srgbClr val="FF0000"/>
              </a:buClr>
              <a:buSzPct val="100000"/>
              <a:buFont typeface="Arial" panose="020B0604020202020204" pitchFamily="34" charset="0"/>
              <a:buChar char="•"/>
            </a:pPr>
            <a:r>
              <a:rPr lang="en-GB" dirty="0" err="1">
                <a:latin typeface="Arial" panose="020B0604020202020204" pitchFamily="34" charset="0"/>
                <a:ea typeface="Calibri" panose="020F0502020204030204" pitchFamily="34" charset="0"/>
                <a:cs typeface="Arial" panose="020B0604020202020204" pitchFamily="34" charset="0"/>
              </a:rPr>
              <a:t>Gobaith</a:t>
            </a:r>
            <a:r>
              <a:rPr lang="en-GB" dirty="0">
                <a:latin typeface="Arial" panose="020B0604020202020204" pitchFamily="34" charset="0"/>
                <a:ea typeface="Calibri" panose="020F0502020204030204" pitchFamily="34" charset="0"/>
                <a:cs typeface="Arial" panose="020B0604020202020204" pitchFamily="34" charset="0"/>
              </a:rPr>
              <a:t> a Her</a:t>
            </a:r>
            <a:r>
              <a:rPr lang="en-GB" sz="2800" dirty="0">
                <a:effectLst/>
                <a:latin typeface="Arial" panose="020B0604020202020204" pitchFamily="34" charset="0"/>
                <a:ea typeface="Calibri" panose="020F0502020204030204" pitchFamily="34" charset="0"/>
                <a:cs typeface="Arial" panose="020B0604020202020204" pitchFamily="34" charset="0"/>
              </a:rPr>
              <a:t> </a:t>
            </a:r>
          </a:p>
          <a:p>
            <a:pPr marL="457200" indent="-457200">
              <a:buClr>
                <a:srgbClr val="FF0000"/>
              </a:buClr>
              <a:buSzPct val="100000"/>
              <a:buFont typeface="Arial" panose="020B0604020202020204" pitchFamily="34" charset="0"/>
              <a:buChar char="•"/>
            </a:pPr>
            <a:r>
              <a:rPr lang="en-GB" dirty="0" err="1">
                <a:latin typeface="Arial" panose="020B0604020202020204" pitchFamily="34" charset="0"/>
                <a:ea typeface="Calibri" panose="020F0502020204030204" pitchFamily="34" charset="0"/>
                <a:cs typeface="Arial" panose="020B0604020202020204" pitchFamily="34" charset="0"/>
              </a:rPr>
              <a:t>Myfyrio</a:t>
            </a:r>
            <a:r>
              <a:rPr lang="en-GB" dirty="0">
                <a:latin typeface="Arial" panose="020B0604020202020204" pitchFamily="34" charset="0"/>
                <a:ea typeface="Calibri" panose="020F0502020204030204" pitchFamily="34" charset="0"/>
                <a:cs typeface="Arial" panose="020B0604020202020204" pitchFamily="34" charset="0"/>
              </a:rPr>
              <a:t> a </a:t>
            </a:r>
            <a:r>
              <a:rPr lang="en-GB" dirty="0" err="1">
                <a:latin typeface="Arial" panose="020B0604020202020204" pitchFamily="34" charset="0"/>
                <a:ea typeface="Calibri" panose="020F0502020204030204" pitchFamily="34" charset="0"/>
                <a:cs typeface="Arial" panose="020B0604020202020204" pitchFamily="34" charset="0"/>
              </a:rPr>
              <a:t>Thrafod</a:t>
            </a:r>
            <a:endParaRPr lang="en-GB" sz="2800" dirty="0">
              <a:effectLst/>
              <a:latin typeface="Arial" panose="020B0604020202020204" pitchFamily="34" charset="0"/>
              <a:ea typeface="Calibri" panose="020F0502020204030204" pitchFamily="34" charset="0"/>
              <a:cs typeface="Arial" panose="020B0604020202020204" pitchFamily="34" charset="0"/>
            </a:endParaRPr>
          </a:p>
          <a:p>
            <a:pPr marL="457200" indent="-457200">
              <a:buClr>
                <a:srgbClr val="FF0000"/>
              </a:buClr>
              <a:buSzPct val="100000"/>
              <a:buFont typeface="Arial" panose="020B0604020202020204" pitchFamily="34" charset="0"/>
              <a:buChar char="•"/>
            </a:pPr>
            <a:r>
              <a:rPr lang="en-GB" dirty="0" err="1">
                <a:latin typeface="Arial" panose="020B0604020202020204" pitchFamily="34" charset="0"/>
                <a:ea typeface="Calibri" panose="020F0502020204030204" pitchFamily="34" charset="0"/>
                <a:cs typeface="Arial" panose="020B0604020202020204" pitchFamily="34" charset="0"/>
              </a:rPr>
              <a:t>Gwahodd</a:t>
            </a:r>
            <a:r>
              <a:rPr lang="en-GB" dirty="0">
                <a:latin typeface="Arial" panose="020B0604020202020204" pitchFamily="34" charset="0"/>
                <a:ea typeface="Calibri" panose="020F0502020204030204" pitchFamily="34" charset="0"/>
                <a:cs typeface="Arial" panose="020B0604020202020204" pitchFamily="34" charset="0"/>
              </a:rPr>
              <a:t> a </a:t>
            </a:r>
            <a:r>
              <a:rPr lang="en-GB" dirty="0" err="1">
                <a:latin typeface="Arial" panose="020B0604020202020204" pitchFamily="34" charset="0"/>
                <a:ea typeface="Calibri" panose="020F0502020204030204" pitchFamily="34" charset="0"/>
                <a:cs typeface="Arial" panose="020B0604020202020204" pitchFamily="34" charset="0"/>
              </a:rPr>
              <a:t>Gweithredu</a:t>
            </a:r>
            <a:endParaRPr lang="en-GB" dirty="0">
              <a:latin typeface="Calibri" panose="020F0502020204030204" pitchFamily="34" charset="0"/>
              <a:ea typeface="Calibri" panose="020F0502020204030204" pitchFamily="34" charset="0"/>
              <a:cs typeface="Arial" panose="020B0604020202020204" pitchFamily="34" charset="0"/>
            </a:endParaRPr>
          </a:p>
          <a:p>
            <a:pPr marL="457200" indent="-457200">
              <a:buClr>
                <a:srgbClr val="FF0000"/>
              </a:buClr>
              <a:buSzPct val="100000"/>
              <a:buFont typeface="Arial" panose="020B0604020202020204" pitchFamily="34" charset="0"/>
              <a:buChar char="•"/>
            </a:pPr>
            <a:r>
              <a:rPr lang="en-GB" dirty="0">
                <a:latin typeface="Arial" panose="020B0604020202020204" pitchFamily="34" charset="0"/>
                <a:ea typeface="Calibri" panose="020F0502020204030204" pitchFamily="34" charset="0"/>
                <a:cs typeface="Arial" panose="020B0604020202020204" pitchFamily="34" charset="0"/>
              </a:rPr>
              <a:t>Y </a:t>
            </a:r>
            <a:r>
              <a:rPr lang="en-GB" dirty="0" err="1">
                <a:latin typeface="Arial" panose="020B0604020202020204" pitchFamily="34" charset="0"/>
                <a:ea typeface="Calibri" panose="020F0502020204030204" pitchFamily="34" charset="0"/>
                <a:cs typeface="Arial" panose="020B0604020202020204" pitchFamily="34" charset="0"/>
              </a:rPr>
              <a:t>Camau</a:t>
            </a:r>
            <a:r>
              <a:rPr lang="en-GB" dirty="0">
                <a:latin typeface="Arial" panose="020B0604020202020204" pitchFamily="34" charset="0"/>
                <a:ea typeface="Calibri" panose="020F0502020204030204" pitchFamily="34" charset="0"/>
                <a:cs typeface="Arial" panose="020B0604020202020204" pitchFamily="34" charset="0"/>
              </a:rPr>
              <a:t> </a:t>
            </a:r>
            <a:r>
              <a:rPr lang="en-GB" dirty="0" err="1">
                <a:latin typeface="Arial" panose="020B0604020202020204" pitchFamily="34" charset="0"/>
                <a:ea typeface="Calibri" panose="020F0502020204030204" pitchFamily="34" charset="0"/>
                <a:cs typeface="Arial" panose="020B0604020202020204" pitchFamily="34" charset="0"/>
              </a:rPr>
              <a:t>Nesaf</a:t>
            </a:r>
            <a:endParaRPr lang="en-GB" dirty="0">
              <a:latin typeface="Calibri" panose="020F0502020204030204" pitchFamily="34" charset="0"/>
              <a:ea typeface="Calibri" panose="020F0502020204030204" pitchFamily="34" charset="0"/>
              <a:cs typeface="Arial" panose="020B0604020202020204" pitchFamily="34" charset="0"/>
            </a:endParaRPr>
          </a:p>
          <a:p>
            <a:pPr marL="457200" indent="-457200">
              <a:buClr>
                <a:srgbClr val="FF0000"/>
              </a:buClr>
              <a:buSzPct val="100000"/>
              <a:buFont typeface="Arial" panose="020B0604020202020204" pitchFamily="34" charset="0"/>
              <a:buChar char="•"/>
            </a:pPr>
            <a:r>
              <a:rPr lang="en-GB" dirty="0" err="1">
                <a:latin typeface="Arial" panose="020B0604020202020204" pitchFamily="34" charset="0"/>
              </a:rPr>
              <a:t>Gweddi</a:t>
            </a:r>
            <a:r>
              <a:rPr lang="en-GB" dirty="0">
                <a:latin typeface="Arial" panose="020B0604020202020204" pitchFamily="34" charset="0"/>
              </a:rPr>
              <a:t> i </a:t>
            </a:r>
            <a:r>
              <a:rPr lang="en-GB" dirty="0" err="1">
                <a:latin typeface="Arial" panose="020B0604020202020204" pitchFamily="34" charset="0"/>
              </a:rPr>
              <a:t>gloi</a:t>
            </a:r>
            <a:r>
              <a:rPr lang="en-GB" dirty="0">
                <a:latin typeface="Arial" panose="020B0604020202020204" pitchFamily="34" charset="0"/>
              </a:rPr>
              <a:t> a </a:t>
            </a:r>
            <a:r>
              <a:rPr lang="en-GB" dirty="0" err="1">
                <a:latin typeface="Arial" panose="020B0604020202020204" pitchFamily="34" charset="0"/>
              </a:rPr>
              <a:t>chomisiwn</a:t>
            </a:r>
            <a:endParaRPr lang="en-US" dirty="0"/>
          </a:p>
        </p:txBody>
      </p:sp>
      <p:sp>
        <p:nvSpPr>
          <p:cNvPr id="4" name="Title 3">
            <a:extLst>
              <a:ext uri="{FF2B5EF4-FFF2-40B4-BE49-F238E27FC236}">
                <a16:creationId xmlns:a16="http://schemas.microsoft.com/office/drawing/2014/main" id="{6C5D7D40-9937-8846-AC72-6CB45758EF43}"/>
              </a:ext>
            </a:extLst>
          </p:cNvPr>
          <p:cNvSpPr>
            <a:spLocks noGrp="1"/>
          </p:cNvSpPr>
          <p:nvPr>
            <p:ph type="title"/>
          </p:nvPr>
        </p:nvSpPr>
        <p:spPr/>
        <p:txBody>
          <a:bodyPr/>
          <a:lstStyle/>
          <a:p>
            <a:r>
              <a:rPr lang="en-US" sz="4400" dirty="0" err="1"/>
              <a:t>Trafod</a:t>
            </a:r>
            <a:r>
              <a:rPr lang="en-US" sz="4400" dirty="0"/>
              <a:t> </a:t>
            </a:r>
            <a:r>
              <a:rPr lang="en-US" sz="4400" dirty="0" err="1"/>
              <a:t>Cyfiawnder</a:t>
            </a:r>
            <a:r>
              <a:rPr lang="en-US" sz="4400" dirty="0"/>
              <a:t> </a:t>
            </a:r>
            <a:r>
              <a:rPr lang="en-US" sz="4400" dirty="0" err="1"/>
              <a:t>Hinsawdd</a:t>
            </a:r>
            <a:endParaRPr lang="en-US" sz="4400" dirty="0"/>
          </a:p>
        </p:txBody>
      </p:sp>
    </p:spTree>
    <p:extLst>
      <p:ext uri="{BB962C8B-B14F-4D97-AF65-F5344CB8AC3E}">
        <p14:creationId xmlns:p14="http://schemas.microsoft.com/office/powerpoint/2010/main" val="40016388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6678F9-E9AB-4C3E-9F01-EED2E340E393}"/>
              </a:ext>
            </a:extLst>
          </p:cNvPr>
          <p:cNvSpPr>
            <a:spLocks noGrp="1"/>
          </p:cNvSpPr>
          <p:nvPr>
            <p:ph type="title"/>
          </p:nvPr>
        </p:nvSpPr>
        <p:spPr>
          <a:xfrm>
            <a:off x="628650" y="365125"/>
            <a:ext cx="7886700" cy="5445366"/>
          </a:xfrm>
        </p:spPr>
        <p:txBody>
          <a:bodyPr/>
          <a:lstStyle/>
          <a:p>
            <a:pPr algn="ctr">
              <a:lnSpc>
                <a:spcPct val="107000"/>
              </a:lnSpc>
              <a:spcAft>
                <a:spcPts val="800"/>
              </a:spcAft>
            </a:pPr>
            <a:r>
              <a:rPr lang="en-GB" sz="3200" dirty="0" err="1">
                <a:solidFill>
                  <a:schemeClr val="tx1"/>
                </a:solidFill>
                <a:latin typeface="Arial"/>
                <a:ea typeface="ヒラギノ角ゴ Pro W3"/>
                <a:cs typeface="Arial"/>
              </a:rPr>
              <a:t>Dywed</a:t>
            </a:r>
            <a:r>
              <a:rPr lang="en-GB" sz="3200" dirty="0">
                <a:solidFill>
                  <a:schemeClr val="tx1"/>
                </a:solidFill>
                <a:latin typeface="Arial"/>
                <a:ea typeface="ヒラギノ角ゴ Pro W3"/>
                <a:cs typeface="Arial"/>
              </a:rPr>
              <a:t> </a:t>
            </a:r>
            <a:r>
              <a:rPr lang="en-GB" sz="3200" dirty="0" err="1">
                <a:solidFill>
                  <a:schemeClr val="tx1"/>
                </a:solidFill>
                <a:latin typeface="Arial"/>
                <a:ea typeface="ヒラギノ角ゴ Pro W3"/>
                <a:cs typeface="Arial"/>
              </a:rPr>
              <a:t>Esgob</a:t>
            </a:r>
            <a:r>
              <a:rPr lang="en-GB" sz="3200" dirty="0">
                <a:solidFill>
                  <a:schemeClr val="tx1"/>
                </a:solidFill>
                <a:latin typeface="Arial"/>
                <a:ea typeface="ヒラギノ角ゴ Pro W3"/>
                <a:cs typeface="Arial"/>
              </a:rPr>
              <a:t> Rosemarie Mallett </a:t>
            </a:r>
            <a:r>
              <a:rPr lang="en-GB" sz="3200" dirty="0" err="1">
                <a:solidFill>
                  <a:schemeClr val="tx1"/>
                </a:solidFill>
                <a:latin typeface="Arial"/>
                <a:ea typeface="ヒラギノ角ゴ Pro W3"/>
                <a:cs typeface="Arial"/>
              </a:rPr>
              <a:t>ein</a:t>
            </a:r>
            <a:r>
              <a:rPr lang="en-GB" sz="3200" dirty="0">
                <a:solidFill>
                  <a:schemeClr val="tx1"/>
                </a:solidFill>
                <a:latin typeface="Arial"/>
                <a:ea typeface="ヒラギノ角ゴ Pro W3"/>
                <a:cs typeface="Arial"/>
              </a:rPr>
              <a:t> bod </a:t>
            </a:r>
            <a:r>
              <a:rPr lang="en-GB" sz="3200" dirty="0" err="1">
                <a:solidFill>
                  <a:schemeClr val="tx1"/>
                </a:solidFill>
                <a:latin typeface="Arial"/>
                <a:ea typeface="ヒラギノ角ゴ Pro W3"/>
                <a:cs typeface="Arial"/>
              </a:rPr>
              <a:t>wedi</a:t>
            </a:r>
            <a:r>
              <a:rPr lang="en-GB" sz="3200" dirty="0">
                <a:solidFill>
                  <a:schemeClr val="tx1"/>
                </a:solidFill>
                <a:latin typeface="Arial"/>
                <a:ea typeface="ヒラギノ角ゴ Pro W3"/>
                <a:cs typeface="Arial"/>
              </a:rPr>
              <a:t> </a:t>
            </a:r>
            <a:r>
              <a:rPr lang="en-GB" sz="3200" dirty="0" err="1">
                <a:solidFill>
                  <a:schemeClr val="tx1"/>
                </a:solidFill>
                <a:latin typeface="Arial"/>
                <a:ea typeface="ヒラギノ角ゴ Pro W3"/>
                <a:cs typeface="Arial"/>
              </a:rPr>
              <a:t>ein</a:t>
            </a:r>
            <a:r>
              <a:rPr lang="en-GB" sz="3200" dirty="0">
                <a:solidFill>
                  <a:schemeClr val="tx1"/>
                </a:solidFill>
                <a:latin typeface="Arial"/>
                <a:ea typeface="ヒラギノ角ゴ Pro W3"/>
                <a:cs typeface="Arial"/>
              </a:rPr>
              <a:t> </a:t>
            </a:r>
            <a:r>
              <a:rPr lang="en-GB" sz="3200" dirty="0" err="1">
                <a:solidFill>
                  <a:schemeClr val="tx1"/>
                </a:solidFill>
                <a:latin typeface="Arial"/>
                <a:ea typeface="ヒラギノ角ゴ Pro W3"/>
                <a:cs typeface="Arial"/>
              </a:rPr>
              <a:t>galw</a:t>
            </a:r>
            <a:r>
              <a:rPr lang="en-GB" sz="3200" dirty="0">
                <a:solidFill>
                  <a:schemeClr val="tx1"/>
                </a:solidFill>
                <a:latin typeface="Arial"/>
                <a:ea typeface="ヒラギノ角ゴ Pro W3"/>
                <a:cs typeface="Arial"/>
              </a:rPr>
              <a:t> </a:t>
            </a:r>
            <a:r>
              <a:rPr lang="en-GB" sz="3200" dirty="0" err="1">
                <a:solidFill>
                  <a:schemeClr val="tx1"/>
                </a:solidFill>
                <a:latin typeface="Arial"/>
                <a:ea typeface="ヒラギノ角ゴ Pro W3"/>
                <a:cs typeface="Arial"/>
              </a:rPr>
              <a:t>i</a:t>
            </a:r>
            <a:r>
              <a:rPr lang="en-GB" sz="3200" dirty="0">
                <a:solidFill>
                  <a:schemeClr val="tx1"/>
                </a:solidFill>
                <a:latin typeface="Arial"/>
                <a:ea typeface="ヒラギノ角ゴ Pro W3"/>
                <a:cs typeface="Arial"/>
              </a:rPr>
              <a:t> </a:t>
            </a:r>
            <a:r>
              <a:rPr lang="en-GB" sz="3200" dirty="0" err="1">
                <a:solidFill>
                  <a:schemeClr val="tx1"/>
                </a:solidFill>
                <a:latin typeface="Arial"/>
                <a:ea typeface="ヒラギノ角ゴ Pro W3"/>
                <a:cs typeface="Arial"/>
              </a:rPr>
              <a:t>adeiladu</a:t>
            </a:r>
            <a:r>
              <a:rPr lang="en-GB" sz="3200" dirty="0">
                <a:solidFill>
                  <a:schemeClr val="tx1"/>
                </a:solidFill>
                <a:latin typeface="Arial"/>
                <a:ea typeface="ヒラギノ角ゴ Pro W3"/>
                <a:cs typeface="Arial"/>
              </a:rPr>
              <a:t> </a:t>
            </a:r>
            <a:r>
              <a:rPr lang="en-GB" sz="3200" dirty="0" err="1">
                <a:solidFill>
                  <a:schemeClr val="tx1"/>
                </a:solidFill>
                <a:latin typeface="Arial"/>
                <a:ea typeface="ヒラギノ角ゴ Pro W3"/>
                <a:cs typeface="Arial"/>
              </a:rPr>
              <a:t>Teyrnas</a:t>
            </a:r>
            <a:r>
              <a:rPr lang="en-GB" sz="3200" dirty="0">
                <a:solidFill>
                  <a:schemeClr val="tx1"/>
                </a:solidFill>
                <a:latin typeface="Arial"/>
                <a:ea typeface="ヒラギノ角ゴ Pro W3"/>
                <a:cs typeface="Arial"/>
              </a:rPr>
              <a:t> </a:t>
            </a:r>
            <a:r>
              <a:rPr lang="en-GB" sz="3200" dirty="0" err="1">
                <a:solidFill>
                  <a:schemeClr val="tx1"/>
                </a:solidFill>
                <a:latin typeface="Arial"/>
                <a:ea typeface="ヒラギノ角ゴ Pro W3"/>
                <a:cs typeface="Arial"/>
              </a:rPr>
              <a:t>Dduw</a:t>
            </a:r>
            <a:r>
              <a:rPr lang="en-GB" sz="3200" dirty="0">
                <a:solidFill>
                  <a:schemeClr val="tx1"/>
                </a:solidFill>
                <a:latin typeface="Arial"/>
                <a:ea typeface="ヒラギノ角ゴ Pro W3"/>
                <a:cs typeface="Arial"/>
              </a:rPr>
              <a:t>, </a:t>
            </a:r>
            <a:r>
              <a:rPr lang="en-GB" sz="3200" dirty="0" err="1">
                <a:solidFill>
                  <a:schemeClr val="tx1"/>
                </a:solidFill>
                <a:latin typeface="Arial"/>
                <a:ea typeface="ヒラギノ角ゴ Pro W3"/>
                <a:cs typeface="Arial"/>
              </a:rPr>
              <a:t>gofalu</a:t>
            </a:r>
            <a:r>
              <a:rPr lang="en-GB" sz="3200" dirty="0">
                <a:solidFill>
                  <a:schemeClr val="tx1"/>
                </a:solidFill>
                <a:latin typeface="Arial"/>
                <a:ea typeface="ヒラギノ角ゴ Pro W3"/>
                <a:cs typeface="Arial"/>
              </a:rPr>
              <a:t> am y </a:t>
            </a:r>
            <a:r>
              <a:rPr lang="en-GB" sz="3200" dirty="0" err="1">
                <a:solidFill>
                  <a:schemeClr val="tx1"/>
                </a:solidFill>
                <a:latin typeface="Arial"/>
                <a:ea typeface="ヒラギノ角ゴ Pro W3"/>
                <a:cs typeface="Arial"/>
              </a:rPr>
              <a:t>cread</a:t>
            </a:r>
            <a:r>
              <a:rPr lang="en-GB" sz="3200" dirty="0">
                <a:solidFill>
                  <a:schemeClr val="tx1"/>
                </a:solidFill>
                <a:latin typeface="Arial"/>
                <a:ea typeface="ヒラギノ角ゴ Pro W3"/>
                <a:cs typeface="Arial"/>
              </a:rPr>
              <a:t> ac </a:t>
            </a:r>
            <a:r>
              <a:rPr lang="en-GB" sz="3200" dirty="0" err="1">
                <a:solidFill>
                  <a:schemeClr val="tx1"/>
                </a:solidFill>
                <a:latin typeface="Arial"/>
                <a:ea typeface="ヒラギノ角ゴ Pro W3"/>
                <a:cs typeface="Arial"/>
              </a:rPr>
              <a:t>i</a:t>
            </a:r>
            <a:r>
              <a:rPr lang="en-GB" sz="3200" dirty="0">
                <a:solidFill>
                  <a:schemeClr val="tx1"/>
                </a:solidFill>
                <a:latin typeface="Arial"/>
                <a:ea typeface="ヒラギノ角ゴ Pro W3"/>
                <a:cs typeface="Arial"/>
              </a:rPr>
              <a:t> </a:t>
            </a:r>
            <a:r>
              <a:rPr lang="en-GB" sz="3200" dirty="0" err="1">
                <a:solidFill>
                  <a:schemeClr val="tx1"/>
                </a:solidFill>
                <a:latin typeface="Arial"/>
                <a:ea typeface="ヒラギノ角ゴ Pro W3"/>
                <a:cs typeface="Arial"/>
              </a:rPr>
              <a:t>weithredu</a:t>
            </a:r>
            <a:r>
              <a:rPr lang="en-GB" sz="3200" dirty="0">
                <a:solidFill>
                  <a:schemeClr val="tx1"/>
                </a:solidFill>
                <a:latin typeface="Arial"/>
                <a:ea typeface="ヒラギノ角ゴ Pro W3"/>
                <a:cs typeface="Arial"/>
              </a:rPr>
              <a:t> </a:t>
            </a:r>
            <a:r>
              <a:rPr lang="en-GB" sz="3200" dirty="0" err="1">
                <a:solidFill>
                  <a:schemeClr val="tx1"/>
                </a:solidFill>
                <a:latin typeface="Arial"/>
                <a:ea typeface="ヒラギノ角ゴ Pro W3"/>
                <a:cs typeface="Arial"/>
              </a:rPr>
              <a:t>i</a:t>
            </a:r>
            <a:r>
              <a:rPr lang="en-GB" sz="3200" dirty="0">
                <a:solidFill>
                  <a:schemeClr val="tx1"/>
                </a:solidFill>
                <a:latin typeface="Arial"/>
                <a:ea typeface="ヒラギノ角ゴ Pro W3"/>
                <a:cs typeface="Arial"/>
              </a:rPr>
              <a:t> </a:t>
            </a:r>
            <a:r>
              <a:rPr lang="en-GB" sz="3200" dirty="0" err="1">
                <a:solidFill>
                  <a:schemeClr val="tx1"/>
                </a:solidFill>
                <a:latin typeface="Arial"/>
                <a:ea typeface="ヒラギノ角ゴ Pro W3"/>
                <a:cs typeface="Arial"/>
              </a:rPr>
              <a:t>drawsnewid</a:t>
            </a:r>
            <a:r>
              <a:rPr lang="en-GB" sz="3200" dirty="0">
                <a:solidFill>
                  <a:schemeClr val="tx1"/>
                </a:solidFill>
                <a:latin typeface="Arial"/>
                <a:ea typeface="ヒラギノ角ゴ Pro W3"/>
                <a:cs typeface="Arial"/>
              </a:rPr>
              <a:t> </a:t>
            </a:r>
            <a:r>
              <a:rPr lang="en-GB" sz="3200" dirty="0" err="1">
                <a:solidFill>
                  <a:schemeClr val="tx1"/>
                </a:solidFill>
                <a:latin typeface="Arial"/>
                <a:ea typeface="ヒラギノ角ゴ Pro W3"/>
                <a:cs typeface="Arial"/>
              </a:rPr>
              <a:t>unrhyw</a:t>
            </a:r>
            <a:r>
              <a:rPr lang="en-GB" sz="3200" dirty="0">
                <a:solidFill>
                  <a:schemeClr val="tx1"/>
                </a:solidFill>
                <a:latin typeface="Arial"/>
                <a:ea typeface="ヒラギノ角ゴ Pro W3"/>
                <a:cs typeface="Arial"/>
              </a:rPr>
              <a:t> </a:t>
            </a:r>
            <a:r>
              <a:rPr lang="en-GB" sz="3200" dirty="0" err="1">
                <a:solidFill>
                  <a:schemeClr val="tx1"/>
                </a:solidFill>
                <a:latin typeface="Arial"/>
                <a:ea typeface="ヒラギノ角ゴ Pro W3"/>
                <a:cs typeface="Arial"/>
              </a:rPr>
              <a:t>systemau</a:t>
            </a:r>
            <a:r>
              <a:rPr lang="en-GB" sz="3200" dirty="0">
                <a:solidFill>
                  <a:schemeClr val="tx1"/>
                </a:solidFill>
                <a:latin typeface="Arial"/>
                <a:ea typeface="ヒラギノ角ゴ Pro W3"/>
                <a:cs typeface="Arial"/>
              </a:rPr>
              <a:t> o </a:t>
            </a:r>
            <a:r>
              <a:rPr lang="en-GB" sz="3200" dirty="0" err="1">
                <a:solidFill>
                  <a:schemeClr val="tx1"/>
                </a:solidFill>
                <a:latin typeface="Arial"/>
                <a:ea typeface="ヒラギノ角ゴ Pro W3"/>
                <a:cs typeface="Arial"/>
              </a:rPr>
              <a:t>anghyfiawnder</a:t>
            </a:r>
            <a:r>
              <a:rPr lang="en-GB" sz="3200" dirty="0">
                <a:solidFill>
                  <a:schemeClr val="tx1"/>
                </a:solidFill>
                <a:latin typeface="Arial"/>
                <a:ea typeface="ヒラギノ角ゴ Pro W3"/>
                <a:cs typeface="Arial"/>
              </a:rPr>
              <a:t> </a:t>
            </a:r>
            <a:r>
              <a:rPr lang="en-GB" sz="3200" dirty="0" err="1">
                <a:solidFill>
                  <a:schemeClr val="tx1"/>
                </a:solidFill>
                <a:latin typeface="Arial"/>
                <a:ea typeface="ヒラギノ角ゴ Pro W3"/>
                <a:cs typeface="Arial"/>
              </a:rPr>
              <a:t>sy’n</a:t>
            </a:r>
            <a:r>
              <a:rPr lang="en-GB" sz="3200" dirty="0">
                <a:solidFill>
                  <a:schemeClr val="tx1"/>
                </a:solidFill>
                <a:latin typeface="Arial"/>
                <a:ea typeface="ヒラギノ角ゴ Pro W3"/>
                <a:cs typeface="Arial"/>
              </a:rPr>
              <a:t> </a:t>
            </a:r>
            <a:r>
              <a:rPr lang="en-GB" sz="3200" dirty="0" err="1">
                <a:solidFill>
                  <a:schemeClr val="tx1"/>
                </a:solidFill>
                <a:latin typeface="Arial"/>
                <a:ea typeface="ヒラギノ角ゴ Pro W3"/>
                <a:cs typeface="Arial"/>
              </a:rPr>
              <a:t>niweidio’r</a:t>
            </a:r>
            <a:r>
              <a:rPr lang="en-GB" sz="3200" dirty="0">
                <a:solidFill>
                  <a:schemeClr val="tx1"/>
                </a:solidFill>
                <a:latin typeface="Arial"/>
                <a:ea typeface="ヒラギノ角ゴ Pro W3"/>
                <a:cs typeface="Arial"/>
              </a:rPr>
              <a:t> </a:t>
            </a:r>
            <a:r>
              <a:rPr lang="en-GB" sz="3200" dirty="0" err="1">
                <a:solidFill>
                  <a:schemeClr val="tx1"/>
                </a:solidFill>
                <a:latin typeface="Arial"/>
                <a:ea typeface="ヒラギノ角ゴ Pro W3"/>
                <a:cs typeface="Arial"/>
              </a:rPr>
              <a:t>ddaear</a:t>
            </a:r>
            <a:r>
              <a:rPr lang="en-GB" sz="3200" dirty="0">
                <a:solidFill>
                  <a:schemeClr val="tx1"/>
                </a:solidFill>
                <a:latin typeface="Arial"/>
                <a:ea typeface="ヒラギノ角ゴ Pro W3"/>
                <a:cs typeface="Arial"/>
              </a:rPr>
              <a:t> </a:t>
            </a:r>
            <a:r>
              <a:rPr lang="en-GB" sz="3200" dirty="0" err="1">
                <a:solidFill>
                  <a:schemeClr val="tx1"/>
                </a:solidFill>
                <a:latin typeface="Arial"/>
                <a:ea typeface="ヒラギノ角ゴ Pro W3"/>
                <a:cs typeface="Arial"/>
              </a:rPr>
              <a:t>a’i</a:t>
            </a:r>
            <a:r>
              <a:rPr lang="en-GB" sz="3200" dirty="0">
                <a:solidFill>
                  <a:schemeClr val="tx1"/>
                </a:solidFill>
                <a:latin typeface="Arial"/>
                <a:ea typeface="ヒラギノ角ゴ Pro W3"/>
                <a:cs typeface="Arial"/>
              </a:rPr>
              <a:t> </a:t>
            </a:r>
            <a:r>
              <a:rPr lang="en-GB" sz="3200" dirty="0" err="1">
                <a:solidFill>
                  <a:schemeClr val="tx1"/>
                </a:solidFill>
                <a:latin typeface="Arial"/>
                <a:ea typeface="ヒラギノ角ゴ Pro W3"/>
                <a:cs typeface="Arial"/>
              </a:rPr>
              <a:t>phobl</a:t>
            </a:r>
            <a:r>
              <a:rPr lang="en-GB" sz="3200" dirty="0">
                <a:solidFill>
                  <a:schemeClr val="tx1"/>
                </a:solidFill>
                <a:latin typeface="Arial"/>
                <a:ea typeface="ヒラギノ角ゴ Pro W3"/>
                <a:cs typeface="Arial"/>
              </a:rPr>
              <a:t>.</a:t>
            </a:r>
            <a:br>
              <a:rPr lang="en-GB" sz="3200" dirty="0"/>
            </a:br>
            <a:r>
              <a:rPr lang="en-GB" sz="1800" b="1" dirty="0">
                <a:effectLst/>
                <a:latin typeface="Arial" panose="020B0604020202020204" pitchFamily="34" charset="0"/>
                <a:ea typeface="Calibri" panose="020F0502020204030204" pitchFamily="34" charset="0"/>
                <a:cs typeface="Arial" panose="020B0604020202020204" pitchFamily="34" charset="0"/>
              </a:rPr>
              <a:t> </a:t>
            </a:r>
            <a:br>
              <a:rPr lang="en-GB" sz="1800" dirty="0">
                <a:effectLst/>
                <a:latin typeface="Calibri" panose="020F0502020204030204" pitchFamily="34" charset="0"/>
                <a:ea typeface="Calibri" panose="020F0502020204030204" pitchFamily="34" charset="0"/>
                <a:cs typeface="Arial" panose="020B0604020202020204" pitchFamily="34" charset="0"/>
              </a:rPr>
            </a:br>
            <a:r>
              <a:rPr lang="en-GB" sz="4000" dirty="0">
                <a:ea typeface="Calibri" panose="020F0502020204030204" pitchFamily="34" charset="0"/>
              </a:rPr>
              <a:t>Sut </a:t>
            </a:r>
            <a:r>
              <a:rPr lang="en-GB" sz="4000" dirty="0" err="1">
                <a:ea typeface="Calibri" panose="020F0502020204030204" pitchFamily="34" charset="0"/>
              </a:rPr>
              <a:t>mae</a:t>
            </a:r>
            <a:r>
              <a:rPr lang="en-GB" sz="4000" dirty="0">
                <a:ea typeface="Calibri" panose="020F0502020204030204" pitchFamily="34" charset="0"/>
              </a:rPr>
              <a:t> </a:t>
            </a:r>
            <a:r>
              <a:rPr lang="en-GB" sz="4000" dirty="0" err="1">
                <a:ea typeface="Calibri" panose="020F0502020204030204" pitchFamily="34" charset="0"/>
              </a:rPr>
              <a:t>ein</a:t>
            </a:r>
            <a:r>
              <a:rPr lang="en-GB" sz="4000" dirty="0">
                <a:ea typeface="Calibri" panose="020F0502020204030204" pitchFamily="34" charset="0"/>
              </a:rPr>
              <a:t> </a:t>
            </a:r>
            <a:r>
              <a:rPr lang="en-GB" sz="4000" dirty="0" err="1">
                <a:ea typeface="Calibri" panose="020F0502020204030204" pitchFamily="34" charset="0"/>
              </a:rPr>
              <a:t>ffydd</a:t>
            </a:r>
            <a:r>
              <a:rPr lang="en-GB" sz="4000" dirty="0">
                <a:ea typeface="Calibri" panose="020F0502020204030204" pitchFamily="34" charset="0"/>
              </a:rPr>
              <a:t> </a:t>
            </a:r>
            <a:r>
              <a:rPr lang="en-GB" sz="4000" dirty="0" err="1">
                <a:ea typeface="Calibri" panose="020F0502020204030204" pitchFamily="34" charset="0"/>
              </a:rPr>
              <a:t>yn</a:t>
            </a:r>
            <a:r>
              <a:rPr lang="en-GB" sz="4000" dirty="0">
                <a:ea typeface="Calibri" panose="020F0502020204030204" pitchFamily="34" charset="0"/>
              </a:rPr>
              <a:t> </a:t>
            </a:r>
            <a:r>
              <a:rPr lang="en-GB" sz="4000" dirty="0" err="1">
                <a:ea typeface="Calibri" panose="020F0502020204030204" pitchFamily="34" charset="0"/>
              </a:rPr>
              <a:t>ein</a:t>
            </a:r>
            <a:r>
              <a:rPr lang="en-GB" sz="4000" dirty="0">
                <a:ea typeface="Calibri" panose="020F0502020204030204" pitchFamily="34" charset="0"/>
              </a:rPr>
              <a:t> </a:t>
            </a:r>
            <a:r>
              <a:rPr lang="en-GB" sz="4000" dirty="0" err="1">
                <a:ea typeface="Calibri" panose="020F0502020204030204" pitchFamily="34" charset="0"/>
              </a:rPr>
              <a:t>hysgogi</a:t>
            </a:r>
            <a:r>
              <a:rPr lang="en-GB" sz="4000" dirty="0">
                <a:ea typeface="Calibri" panose="020F0502020204030204" pitchFamily="34" charset="0"/>
              </a:rPr>
              <a:t> </a:t>
            </a:r>
            <a:r>
              <a:rPr lang="en-GB" sz="4000" dirty="0" err="1">
                <a:ea typeface="Calibri" panose="020F0502020204030204" pitchFamily="34" charset="0"/>
              </a:rPr>
              <a:t>i</a:t>
            </a:r>
            <a:r>
              <a:rPr lang="en-GB" sz="4000" dirty="0">
                <a:ea typeface="Calibri" panose="020F0502020204030204" pitchFamily="34" charset="0"/>
              </a:rPr>
              <a:t> </a:t>
            </a:r>
            <a:r>
              <a:rPr lang="en-GB" sz="4000" dirty="0" err="1">
                <a:ea typeface="Calibri" panose="020F0502020204030204" pitchFamily="34" charset="0"/>
              </a:rPr>
              <a:t>weithredu</a:t>
            </a:r>
            <a:r>
              <a:rPr lang="en-GB" sz="4000" dirty="0">
                <a:ea typeface="Calibri" panose="020F0502020204030204" pitchFamily="34" charset="0"/>
              </a:rPr>
              <a:t> </a:t>
            </a:r>
            <a:r>
              <a:rPr lang="en-GB" sz="4000" dirty="0" err="1">
                <a:ea typeface="Calibri" panose="020F0502020204030204" pitchFamily="34" charset="0"/>
              </a:rPr>
              <a:t>dros</a:t>
            </a:r>
            <a:r>
              <a:rPr lang="en-GB" sz="4000" dirty="0">
                <a:ea typeface="Calibri" panose="020F0502020204030204" pitchFamily="34" charset="0"/>
              </a:rPr>
              <a:t> </a:t>
            </a:r>
            <a:r>
              <a:rPr lang="en-GB" sz="4000" dirty="0" err="1">
                <a:ea typeface="Calibri" panose="020F0502020204030204" pitchFamily="34" charset="0"/>
              </a:rPr>
              <a:t>gyfiawnder</a:t>
            </a:r>
            <a:r>
              <a:rPr lang="en-GB" sz="4000" dirty="0">
                <a:ea typeface="Calibri" panose="020F0502020204030204" pitchFamily="34" charset="0"/>
              </a:rPr>
              <a:t> </a:t>
            </a:r>
            <a:r>
              <a:rPr lang="en-GB" sz="4000" dirty="0" err="1">
                <a:ea typeface="Calibri" panose="020F0502020204030204" pitchFamily="34" charset="0"/>
              </a:rPr>
              <a:t>hinsawdd</a:t>
            </a:r>
            <a:r>
              <a:rPr lang="en-GB" sz="4000" dirty="0">
                <a:ea typeface="Calibri" panose="020F0502020204030204" pitchFamily="34" charset="0"/>
              </a:rPr>
              <a:t>?</a:t>
            </a:r>
            <a:endParaRPr lang="en-GB" sz="4000" dirty="0">
              <a:latin typeface="Arial"/>
              <a:ea typeface="ヒラギノ角ゴ Pro W3"/>
              <a:cs typeface="Arial"/>
            </a:endParaRPr>
          </a:p>
        </p:txBody>
      </p:sp>
      <p:sp>
        <p:nvSpPr>
          <p:cNvPr id="3" name="Slide Number Placeholder 2">
            <a:extLst>
              <a:ext uri="{FF2B5EF4-FFF2-40B4-BE49-F238E27FC236}">
                <a16:creationId xmlns:a16="http://schemas.microsoft.com/office/drawing/2014/main" id="{5C7EC7B8-83FF-4F6B-BD42-42CFB74225C8}"/>
              </a:ext>
            </a:extLst>
          </p:cNvPr>
          <p:cNvSpPr>
            <a:spLocks noGrp="1"/>
          </p:cNvSpPr>
          <p:nvPr>
            <p:ph type="sldNum" sz="quarter" idx="11"/>
          </p:nvPr>
        </p:nvSpPr>
        <p:spPr/>
        <p:txBody>
          <a:bodyPr/>
          <a:lstStyle/>
          <a:p>
            <a:pPr>
              <a:defRPr/>
            </a:pPr>
            <a:fld id="{E31A3992-5B00-0A42-93B4-D0E70D851268}" type="slidenum">
              <a:rPr lang="en-GB" altLang="en-US" smtClean="0"/>
              <a:pPr>
                <a:defRPr/>
              </a:pPr>
              <a:t>20</a:t>
            </a:fld>
            <a:endParaRPr lang="en-GB" altLang="en-US"/>
          </a:p>
        </p:txBody>
      </p:sp>
      <p:sp>
        <p:nvSpPr>
          <p:cNvPr id="5" name="TextBox 4">
            <a:extLst>
              <a:ext uri="{FF2B5EF4-FFF2-40B4-BE49-F238E27FC236}">
                <a16:creationId xmlns:a16="http://schemas.microsoft.com/office/drawing/2014/main" id="{D25F0B3D-5785-4BB7-AB28-8E101D3E1473}"/>
              </a:ext>
            </a:extLst>
          </p:cNvPr>
          <p:cNvSpPr txBox="1"/>
          <p:nvPr/>
        </p:nvSpPr>
        <p:spPr>
          <a:xfrm>
            <a:off x="6853562" y="6408134"/>
            <a:ext cx="2290438" cy="369332"/>
          </a:xfrm>
          <a:prstGeom prst="rect">
            <a:avLst/>
          </a:prstGeom>
          <a:noFill/>
        </p:spPr>
        <p:txBody>
          <a:bodyPr wrap="square" rtlCol="0">
            <a:spAutoFit/>
          </a:bodyPr>
          <a:lstStyle/>
          <a:p>
            <a:r>
              <a:rPr lang="en-GB" sz="1800" dirty="0" err="1">
                <a:solidFill>
                  <a:schemeClr val="bg1"/>
                </a:solidFill>
              </a:rPr>
              <a:t>Myfyrio</a:t>
            </a:r>
            <a:r>
              <a:rPr lang="en-GB" sz="1800" dirty="0">
                <a:solidFill>
                  <a:schemeClr val="bg1"/>
                </a:solidFill>
              </a:rPr>
              <a:t> a </a:t>
            </a:r>
            <a:r>
              <a:rPr lang="en-GB" sz="1800" dirty="0" err="1">
                <a:solidFill>
                  <a:schemeClr val="bg1"/>
                </a:solidFill>
              </a:rPr>
              <a:t>Thrafod</a:t>
            </a:r>
            <a:endParaRPr lang="en-GB" sz="1800" dirty="0">
              <a:solidFill>
                <a:schemeClr val="bg1"/>
              </a:solidFill>
            </a:endParaRPr>
          </a:p>
        </p:txBody>
      </p:sp>
    </p:spTree>
    <p:extLst>
      <p:ext uri="{BB962C8B-B14F-4D97-AF65-F5344CB8AC3E}">
        <p14:creationId xmlns:p14="http://schemas.microsoft.com/office/powerpoint/2010/main" val="3535326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C3A55B5-2AA8-4078-83B5-2A0997457A1D}"/>
              </a:ext>
            </a:extLst>
          </p:cNvPr>
          <p:cNvSpPr>
            <a:spLocks noGrp="1"/>
          </p:cNvSpPr>
          <p:nvPr>
            <p:ph type="sldNum" sz="quarter" idx="11"/>
          </p:nvPr>
        </p:nvSpPr>
        <p:spPr/>
        <p:txBody>
          <a:bodyPr/>
          <a:lstStyle/>
          <a:p>
            <a:pPr>
              <a:defRPr/>
            </a:pPr>
            <a:fld id="{E31A3992-5B00-0A42-93B4-D0E70D851268}" type="slidenum">
              <a:rPr lang="en-GB" altLang="en-US" smtClean="0"/>
              <a:pPr>
                <a:defRPr/>
              </a:pPr>
              <a:t>21</a:t>
            </a:fld>
            <a:endParaRPr lang="en-GB" altLang="en-US"/>
          </a:p>
        </p:txBody>
      </p:sp>
      <p:sp>
        <p:nvSpPr>
          <p:cNvPr id="5" name="TextBox 4">
            <a:extLst>
              <a:ext uri="{FF2B5EF4-FFF2-40B4-BE49-F238E27FC236}">
                <a16:creationId xmlns:a16="http://schemas.microsoft.com/office/drawing/2014/main" id="{4CBE34A9-D2A7-45E2-8316-ECDF070411CB}"/>
              </a:ext>
            </a:extLst>
          </p:cNvPr>
          <p:cNvSpPr txBox="1"/>
          <p:nvPr/>
        </p:nvSpPr>
        <p:spPr>
          <a:xfrm>
            <a:off x="6154911" y="6408134"/>
            <a:ext cx="2989089" cy="369332"/>
          </a:xfrm>
          <a:prstGeom prst="rect">
            <a:avLst/>
          </a:prstGeom>
          <a:noFill/>
        </p:spPr>
        <p:txBody>
          <a:bodyPr wrap="square" rtlCol="0">
            <a:spAutoFit/>
          </a:bodyPr>
          <a:lstStyle/>
          <a:p>
            <a:r>
              <a:rPr lang="en-GB" sz="1800" dirty="0" err="1">
                <a:solidFill>
                  <a:schemeClr val="bg1"/>
                </a:solidFill>
              </a:rPr>
              <a:t>Gwahodd</a:t>
            </a:r>
            <a:r>
              <a:rPr lang="en-GB" sz="1800" dirty="0">
                <a:solidFill>
                  <a:schemeClr val="bg1"/>
                </a:solidFill>
              </a:rPr>
              <a:t> a </a:t>
            </a:r>
            <a:r>
              <a:rPr lang="en-GB" sz="1800" dirty="0" err="1">
                <a:solidFill>
                  <a:schemeClr val="bg1"/>
                </a:solidFill>
              </a:rPr>
              <a:t>Gweithredu</a:t>
            </a:r>
            <a:endParaRPr lang="en-GB" sz="1800" dirty="0">
              <a:solidFill>
                <a:schemeClr val="bg1"/>
              </a:solidFill>
            </a:endParaRPr>
          </a:p>
        </p:txBody>
      </p:sp>
      <p:pic>
        <p:nvPicPr>
          <p:cNvPr id="7" name="Picture 6" descr="A group of people sitting on the ground with their hands up&#10;&#10;Description automatically generated with medium confidence">
            <a:extLst>
              <a:ext uri="{FF2B5EF4-FFF2-40B4-BE49-F238E27FC236}">
                <a16:creationId xmlns:a16="http://schemas.microsoft.com/office/drawing/2014/main" id="{1C0E2CF2-DBF4-4FB7-81F9-7B8C16273A6C}"/>
              </a:ext>
            </a:extLst>
          </p:cNvPr>
          <p:cNvPicPr>
            <a:picLocks noChangeAspect="1"/>
          </p:cNvPicPr>
          <p:nvPr/>
        </p:nvPicPr>
        <p:blipFill rotWithShape="1">
          <a:blip r:embed="rId3"/>
          <a:srcRect b="7422"/>
          <a:stretch/>
        </p:blipFill>
        <p:spPr>
          <a:xfrm>
            <a:off x="0" y="-19049"/>
            <a:ext cx="9167150" cy="5657850"/>
          </a:xfrm>
          <a:prstGeom prst="rect">
            <a:avLst/>
          </a:prstGeom>
        </p:spPr>
      </p:pic>
      <p:sp>
        <p:nvSpPr>
          <p:cNvPr id="2" name="Title 1">
            <a:extLst>
              <a:ext uri="{FF2B5EF4-FFF2-40B4-BE49-F238E27FC236}">
                <a16:creationId xmlns:a16="http://schemas.microsoft.com/office/drawing/2014/main" id="{F451D5BC-122A-41E1-9747-7BECB32338C9}"/>
              </a:ext>
            </a:extLst>
          </p:cNvPr>
          <p:cNvSpPr>
            <a:spLocks noGrp="1"/>
          </p:cNvSpPr>
          <p:nvPr>
            <p:ph type="title"/>
          </p:nvPr>
        </p:nvSpPr>
        <p:spPr>
          <a:xfrm>
            <a:off x="658026" y="3222468"/>
            <a:ext cx="7624099" cy="949325"/>
          </a:xfrm>
          <a:solidFill>
            <a:schemeClr val="bg1"/>
          </a:solidFill>
          <a:effectLst/>
        </p:spPr>
        <p:txBody>
          <a:bodyPr/>
          <a:lstStyle/>
          <a:p>
            <a:r>
              <a:rPr lang="en-GB" sz="4800" dirty="0" err="1"/>
              <a:t>Gwahoddiad</a:t>
            </a:r>
            <a:r>
              <a:rPr lang="en-GB" sz="4800" dirty="0"/>
              <a:t> i </a:t>
            </a:r>
            <a:r>
              <a:rPr lang="en-GB" sz="4800" dirty="0" err="1"/>
              <a:t>Weithredu</a:t>
            </a:r>
            <a:endParaRPr lang="en-GB" sz="4800" dirty="0"/>
          </a:p>
        </p:txBody>
      </p:sp>
      <p:sp>
        <p:nvSpPr>
          <p:cNvPr id="9" name="Content Placeholder 8">
            <a:extLst>
              <a:ext uri="{FF2B5EF4-FFF2-40B4-BE49-F238E27FC236}">
                <a16:creationId xmlns:a16="http://schemas.microsoft.com/office/drawing/2014/main" id="{FABAB621-285A-4F6D-87F3-994C08E62BEE}"/>
              </a:ext>
            </a:extLst>
          </p:cNvPr>
          <p:cNvSpPr>
            <a:spLocks noGrp="1"/>
          </p:cNvSpPr>
          <p:nvPr>
            <p:ph sz="quarter" idx="12"/>
          </p:nvPr>
        </p:nvSpPr>
        <p:spPr>
          <a:xfrm>
            <a:off x="338098" y="4468494"/>
            <a:ext cx="8045952" cy="601218"/>
          </a:xfrm>
          <a:solidFill>
            <a:schemeClr val="bg1"/>
          </a:solidFill>
          <a:effectLst/>
        </p:spPr>
        <p:txBody>
          <a:bodyPr/>
          <a:lstStyle/>
          <a:p>
            <a:pPr marL="0" indent="0">
              <a:buNone/>
            </a:pPr>
            <a:r>
              <a:rPr lang="en-GB" dirty="0"/>
              <a:t>Beth </a:t>
            </a:r>
            <a:r>
              <a:rPr lang="en-GB" dirty="0" err="1"/>
              <a:t>allwn</a:t>
            </a:r>
            <a:r>
              <a:rPr lang="en-GB" dirty="0"/>
              <a:t> </a:t>
            </a:r>
            <a:r>
              <a:rPr lang="en-GB" dirty="0" err="1"/>
              <a:t>wneud</a:t>
            </a:r>
            <a:r>
              <a:rPr lang="en-GB" dirty="0"/>
              <a:t> </a:t>
            </a:r>
            <a:r>
              <a:rPr lang="en-GB" dirty="0" err="1"/>
              <a:t>heddiw</a:t>
            </a:r>
            <a:r>
              <a:rPr lang="en-GB" dirty="0"/>
              <a:t> ac </a:t>
            </a:r>
            <a:r>
              <a:rPr lang="en-GB" dirty="0" err="1"/>
              <a:t>yn</a:t>
            </a:r>
            <a:r>
              <a:rPr lang="en-GB" dirty="0"/>
              <a:t> y </a:t>
            </a:r>
            <a:r>
              <a:rPr lang="en-GB" dirty="0" err="1"/>
              <a:t>dyfodol</a:t>
            </a:r>
            <a:r>
              <a:rPr lang="en-GB" dirty="0"/>
              <a:t>?</a:t>
            </a:r>
          </a:p>
        </p:txBody>
      </p:sp>
      <p:sp>
        <p:nvSpPr>
          <p:cNvPr id="8" name="TextBox 7">
            <a:extLst>
              <a:ext uri="{FF2B5EF4-FFF2-40B4-BE49-F238E27FC236}">
                <a16:creationId xmlns:a16="http://schemas.microsoft.com/office/drawing/2014/main" id="{D4B34E60-B185-4169-93DE-90C134DE89E1}"/>
              </a:ext>
            </a:extLst>
          </p:cNvPr>
          <p:cNvSpPr txBox="1"/>
          <p:nvPr/>
        </p:nvSpPr>
        <p:spPr>
          <a:xfrm>
            <a:off x="0" y="5615568"/>
            <a:ext cx="9167150" cy="307777"/>
          </a:xfrm>
          <a:prstGeom prst="rect">
            <a:avLst/>
          </a:prstGeom>
          <a:solidFill>
            <a:srgbClr val="EA1017"/>
          </a:solidFill>
          <a:ln>
            <a:solidFill>
              <a:srgbClr val="FF0000"/>
            </a:solidFill>
          </a:ln>
        </p:spPr>
        <p:txBody>
          <a:bodyPr wrap="square" rtlCol="0">
            <a:spAutoFit/>
          </a:bodyPr>
          <a:lstStyle/>
          <a:p>
            <a:r>
              <a:rPr lang="en-GB" sz="1400" b="1" dirty="0" err="1">
                <a:solidFill>
                  <a:schemeClr val="bg1"/>
                </a:solidFill>
              </a:rPr>
              <a:t>Pentref</a:t>
            </a:r>
            <a:r>
              <a:rPr lang="en-GB" sz="1400" b="1" dirty="0">
                <a:solidFill>
                  <a:schemeClr val="bg1"/>
                </a:solidFill>
              </a:rPr>
              <a:t> </a:t>
            </a:r>
            <a:r>
              <a:rPr lang="en-GB" sz="1400" b="1" dirty="0" err="1">
                <a:solidFill>
                  <a:schemeClr val="bg1"/>
                </a:solidFill>
              </a:rPr>
              <a:t>Tamandai</a:t>
            </a:r>
            <a:r>
              <a:rPr lang="en-GB" sz="1400" b="1" dirty="0">
                <a:solidFill>
                  <a:schemeClr val="bg1"/>
                </a:solidFill>
              </a:rPr>
              <a:t>, Zimbabwe</a:t>
            </a:r>
          </a:p>
        </p:txBody>
      </p:sp>
    </p:spTree>
    <p:extLst>
      <p:ext uri="{BB962C8B-B14F-4D97-AF65-F5344CB8AC3E}">
        <p14:creationId xmlns:p14="http://schemas.microsoft.com/office/powerpoint/2010/main" val="9604394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CFDED29-9DBF-492A-B090-DCF1DCB2C55F}"/>
              </a:ext>
            </a:extLst>
          </p:cNvPr>
          <p:cNvSpPr>
            <a:spLocks noGrp="1"/>
          </p:cNvSpPr>
          <p:nvPr>
            <p:ph type="sldNum" sz="quarter" idx="11"/>
          </p:nvPr>
        </p:nvSpPr>
        <p:spPr/>
        <p:txBody>
          <a:bodyPr/>
          <a:lstStyle/>
          <a:p>
            <a:pPr>
              <a:defRPr/>
            </a:pPr>
            <a:fld id="{E31A3992-5B00-0A42-93B4-D0E70D851268}" type="slidenum">
              <a:rPr lang="en-GB" altLang="en-US" smtClean="0"/>
              <a:pPr>
                <a:defRPr/>
              </a:pPr>
              <a:t>22</a:t>
            </a:fld>
            <a:endParaRPr lang="en-GB" altLang="en-US"/>
          </a:p>
        </p:txBody>
      </p:sp>
      <p:sp>
        <p:nvSpPr>
          <p:cNvPr id="4" name="Content Placeholder 3">
            <a:extLst>
              <a:ext uri="{FF2B5EF4-FFF2-40B4-BE49-F238E27FC236}">
                <a16:creationId xmlns:a16="http://schemas.microsoft.com/office/drawing/2014/main" id="{BBE80209-0275-4D69-B54E-D52106B720DC}"/>
              </a:ext>
            </a:extLst>
          </p:cNvPr>
          <p:cNvSpPr>
            <a:spLocks noGrp="1"/>
          </p:cNvSpPr>
          <p:nvPr>
            <p:ph sz="quarter" idx="12"/>
          </p:nvPr>
        </p:nvSpPr>
        <p:spPr/>
        <p:txBody>
          <a:bodyPr/>
          <a:lstStyle/>
          <a:p>
            <a:pPr marL="0" indent="0">
              <a:buNone/>
            </a:pPr>
            <a:endParaRPr lang="en-GB"/>
          </a:p>
        </p:txBody>
      </p:sp>
      <p:sp>
        <p:nvSpPr>
          <p:cNvPr id="6" name="TextBox 5">
            <a:extLst>
              <a:ext uri="{FF2B5EF4-FFF2-40B4-BE49-F238E27FC236}">
                <a16:creationId xmlns:a16="http://schemas.microsoft.com/office/drawing/2014/main" id="{4F8C1D2B-CDBD-4DAE-8E24-FA6E0B964E28}"/>
              </a:ext>
            </a:extLst>
          </p:cNvPr>
          <p:cNvSpPr txBox="1"/>
          <p:nvPr/>
        </p:nvSpPr>
        <p:spPr>
          <a:xfrm>
            <a:off x="5593930" y="6406923"/>
            <a:ext cx="2921420" cy="369332"/>
          </a:xfrm>
          <a:prstGeom prst="rect">
            <a:avLst/>
          </a:prstGeom>
          <a:noFill/>
        </p:spPr>
        <p:txBody>
          <a:bodyPr wrap="square" rtlCol="0">
            <a:spAutoFit/>
          </a:bodyPr>
          <a:lstStyle/>
          <a:p>
            <a:r>
              <a:rPr lang="en-GB" sz="1800" dirty="0" err="1">
                <a:solidFill>
                  <a:schemeClr val="bg1"/>
                </a:solidFill>
              </a:rPr>
              <a:t>Gwahodd</a:t>
            </a:r>
            <a:r>
              <a:rPr lang="en-GB" sz="1800" dirty="0">
                <a:solidFill>
                  <a:schemeClr val="bg1"/>
                </a:solidFill>
              </a:rPr>
              <a:t> a </a:t>
            </a:r>
            <a:r>
              <a:rPr lang="en-GB" sz="1800" dirty="0" err="1">
                <a:solidFill>
                  <a:schemeClr val="bg1"/>
                </a:solidFill>
              </a:rPr>
              <a:t>Gweithredu</a:t>
            </a:r>
            <a:endParaRPr lang="en-GB" sz="1800" dirty="0">
              <a:solidFill>
                <a:schemeClr val="bg1"/>
              </a:solidFill>
            </a:endParaRPr>
          </a:p>
        </p:txBody>
      </p:sp>
      <p:pic>
        <p:nvPicPr>
          <p:cNvPr id="7" name="Picture Placeholder 3" descr="A picture containing text, bedclothes, fabric&#10;&#10;Description automatically generated">
            <a:extLst>
              <a:ext uri="{FF2B5EF4-FFF2-40B4-BE49-F238E27FC236}">
                <a16:creationId xmlns:a16="http://schemas.microsoft.com/office/drawing/2014/main" id="{3190E515-5EFA-4FF5-976A-3B6816501AD9}"/>
              </a:ext>
            </a:extLst>
          </p:cNvPr>
          <p:cNvPicPr>
            <a:picLocks noChangeAspect="1"/>
          </p:cNvPicPr>
          <p:nvPr/>
        </p:nvPicPr>
        <p:blipFill rotWithShape="1">
          <a:blip r:embed="rId3"/>
          <a:srcRect t="34228" b="31729"/>
          <a:stretch/>
        </p:blipFill>
        <p:spPr>
          <a:xfrm>
            <a:off x="-38136" y="-603322"/>
            <a:ext cx="9220272" cy="6442162"/>
          </a:xfrm>
          <a:prstGeom prst="rect">
            <a:avLst/>
          </a:prstGeom>
        </p:spPr>
      </p:pic>
      <p:sp>
        <p:nvSpPr>
          <p:cNvPr id="2" name="Title 1">
            <a:extLst>
              <a:ext uri="{FF2B5EF4-FFF2-40B4-BE49-F238E27FC236}">
                <a16:creationId xmlns:a16="http://schemas.microsoft.com/office/drawing/2014/main" id="{38F2E204-8556-4E60-8BED-A5C6F41BE9A0}"/>
              </a:ext>
            </a:extLst>
          </p:cNvPr>
          <p:cNvSpPr>
            <a:spLocks noGrp="1"/>
          </p:cNvSpPr>
          <p:nvPr>
            <p:ph type="title"/>
          </p:nvPr>
        </p:nvSpPr>
        <p:spPr>
          <a:xfrm>
            <a:off x="350378" y="265864"/>
            <a:ext cx="8007409" cy="908090"/>
          </a:xfrm>
          <a:solidFill>
            <a:schemeClr val="bg1">
              <a:alpha val="90000"/>
            </a:schemeClr>
          </a:solidFill>
          <a:effectLst/>
        </p:spPr>
        <p:txBody>
          <a:bodyPr/>
          <a:lstStyle/>
          <a:p>
            <a:r>
              <a:rPr lang="en-GB" dirty="0" err="1"/>
              <a:t>Llythyrau’r</a:t>
            </a:r>
            <a:r>
              <a:rPr lang="en-GB" dirty="0"/>
              <a:t> </a:t>
            </a:r>
            <a:r>
              <a:rPr lang="en-GB" dirty="0" err="1"/>
              <a:t>Greadigaeth</a:t>
            </a:r>
            <a:endParaRPr lang="en-GB" dirty="0"/>
          </a:p>
        </p:txBody>
      </p:sp>
      <p:sp>
        <p:nvSpPr>
          <p:cNvPr id="8" name="TextBox 7">
            <a:extLst>
              <a:ext uri="{FF2B5EF4-FFF2-40B4-BE49-F238E27FC236}">
                <a16:creationId xmlns:a16="http://schemas.microsoft.com/office/drawing/2014/main" id="{F962561A-5818-4D54-9CE2-85D5AC1F6BB1}"/>
              </a:ext>
            </a:extLst>
          </p:cNvPr>
          <p:cNvSpPr txBox="1"/>
          <p:nvPr/>
        </p:nvSpPr>
        <p:spPr>
          <a:xfrm>
            <a:off x="0" y="5684952"/>
            <a:ext cx="9182136" cy="307777"/>
          </a:xfrm>
          <a:prstGeom prst="rect">
            <a:avLst/>
          </a:prstGeom>
          <a:solidFill>
            <a:srgbClr val="EA1017"/>
          </a:solidFill>
          <a:ln>
            <a:solidFill>
              <a:srgbClr val="FF0000"/>
            </a:solidFill>
          </a:ln>
        </p:spPr>
        <p:txBody>
          <a:bodyPr wrap="square" rtlCol="0">
            <a:spAutoFit/>
          </a:bodyPr>
          <a:lstStyle/>
          <a:p>
            <a:r>
              <a:rPr lang="en-GB" sz="1400" b="1" dirty="0" err="1">
                <a:solidFill>
                  <a:schemeClr val="bg1"/>
                </a:solidFill>
              </a:rPr>
              <a:t>Llythyrau’r</a:t>
            </a:r>
            <a:r>
              <a:rPr lang="en-GB" sz="1400" b="1" dirty="0">
                <a:solidFill>
                  <a:schemeClr val="bg1"/>
                </a:solidFill>
              </a:rPr>
              <a:t> </a:t>
            </a:r>
            <a:r>
              <a:rPr lang="en-GB" sz="1400" b="1" dirty="0" err="1">
                <a:solidFill>
                  <a:schemeClr val="bg1"/>
                </a:solidFill>
              </a:rPr>
              <a:t>Greadigaeth</a:t>
            </a:r>
            <a:r>
              <a:rPr lang="en-GB" sz="1400" b="1" dirty="0">
                <a:solidFill>
                  <a:schemeClr val="bg1"/>
                </a:solidFill>
              </a:rPr>
              <a:t> o </a:t>
            </a:r>
            <a:r>
              <a:rPr lang="en-GB" sz="1400" b="1" dirty="0" err="1">
                <a:solidFill>
                  <a:schemeClr val="bg1"/>
                </a:solidFill>
              </a:rPr>
              <a:t>Dde</a:t>
            </a:r>
            <a:r>
              <a:rPr lang="en-GB" sz="1400" b="1" dirty="0">
                <a:solidFill>
                  <a:schemeClr val="bg1"/>
                </a:solidFill>
              </a:rPr>
              <a:t> </a:t>
            </a:r>
            <a:r>
              <a:rPr lang="en-GB" sz="1400" b="1" dirty="0" err="1">
                <a:solidFill>
                  <a:schemeClr val="bg1"/>
                </a:solidFill>
              </a:rPr>
              <a:t>Affrica</a:t>
            </a:r>
            <a:endParaRPr lang="en-GB" sz="1400" b="1" dirty="0">
              <a:solidFill>
                <a:schemeClr val="bg1"/>
              </a:solidFill>
            </a:endParaRPr>
          </a:p>
        </p:txBody>
      </p:sp>
    </p:spTree>
    <p:extLst>
      <p:ext uri="{BB962C8B-B14F-4D97-AF65-F5344CB8AC3E}">
        <p14:creationId xmlns:p14="http://schemas.microsoft.com/office/powerpoint/2010/main" val="33408787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A group of people walking through a flooded area&#10;&#10;Description automatically generated with low confidence">
            <a:extLst>
              <a:ext uri="{FF2B5EF4-FFF2-40B4-BE49-F238E27FC236}">
                <a16:creationId xmlns:a16="http://schemas.microsoft.com/office/drawing/2014/main" id="{C2DAE610-228A-4EBD-8EE0-7F520F1761A6}"/>
              </a:ext>
            </a:extLst>
          </p:cNvPr>
          <p:cNvPicPr>
            <a:picLocks noGrp="1" noChangeAspect="1"/>
          </p:cNvPicPr>
          <p:nvPr>
            <p:ph sz="quarter" idx="12"/>
          </p:nvPr>
        </p:nvPicPr>
        <p:blipFill>
          <a:blip r:embed="rId3"/>
          <a:stretch>
            <a:fillRect/>
          </a:stretch>
        </p:blipFill>
        <p:spPr>
          <a:xfrm>
            <a:off x="0" y="0"/>
            <a:ext cx="9160131" cy="5496079"/>
          </a:xfrm>
        </p:spPr>
      </p:pic>
      <p:sp>
        <p:nvSpPr>
          <p:cNvPr id="2" name="Title 1">
            <a:extLst>
              <a:ext uri="{FF2B5EF4-FFF2-40B4-BE49-F238E27FC236}">
                <a16:creationId xmlns:a16="http://schemas.microsoft.com/office/drawing/2014/main" id="{07B43705-E29A-4EC5-B3A1-306B58D55358}"/>
              </a:ext>
            </a:extLst>
          </p:cNvPr>
          <p:cNvSpPr>
            <a:spLocks noGrp="1"/>
          </p:cNvSpPr>
          <p:nvPr>
            <p:ph type="title"/>
          </p:nvPr>
        </p:nvSpPr>
        <p:spPr>
          <a:xfrm>
            <a:off x="112456" y="163386"/>
            <a:ext cx="6170356" cy="1001736"/>
          </a:xfrm>
          <a:solidFill>
            <a:schemeClr val="bg1"/>
          </a:solidFill>
        </p:spPr>
        <p:txBody>
          <a:bodyPr/>
          <a:lstStyle/>
          <a:p>
            <a:r>
              <a:rPr lang="en-GB" dirty="0" err="1"/>
              <a:t>Colled</a:t>
            </a:r>
            <a:r>
              <a:rPr lang="en-GB" dirty="0"/>
              <a:t> a </a:t>
            </a:r>
            <a:r>
              <a:rPr lang="en-GB" dirty="0" err="1"/>
              <a:t>Difrod</a:t>
            </a:r>
            <a:endParaRPr lang="en-GB" dirty="0"/>
          </a:p>
        </p:txBody>
      </p:sp>
      <p:sp>
        <p:nvSpPr>
          <p:cNvPr id="3" name="Slide Number Placeholder 2">
            <a:extLst>
              <a:ext uri="{FF2B5EF4-FFF2-40B4-BE49-F238E27FC236}">
                <a16:creationId xmlns:a16="http://schemas.microsoft.com/office/drawing/2014/main" id="{8628EA40-A346-469B-9A92-25DE44D496EA}"/>
              </a:ext>
            </a:extLst>
          </p:cNvPr>
          <p:cNvSpPr>
            <a:spLocks noGrp="1"/>
          </p:cNvSpPr>
          <p:nvPr>
            <p:ph type="sldNum" sz="quarter" idx="11"/>
          </p:nvPr>
        </p:nvSpPr>
        <p:spPr/>
        <p:txBody>
          <a:bodyPr/>
          <a:lstStyle/>
          <a:p>
            <a:pPr>
              <a:defRPr/>
            </a:pPr>
            <a:fld id="{E31A3992-5B00-0A42-93B4-D0E70D851268}" type="slidenum">
              <a:rPr lang="en-GB" altLang="en-US" smtClean="0"/>
              <a:pPr>
                <a:defRPr/>
              </a:pPr>
              <a:t>23</a:t>
            </a:fld>
            <a:endParaRPr lang="en-GB" altLang="en-US"/>
          </a:p>
        </p:txBody>
      </p:sp>
      <p:sp>
        <p:nvSpPr>
          <p:cNvPr id="7" name="TextBox 6">
            <a:extLst>
              <a:ext uri="{FF2B5EF4-FFF2-40B4-BE49-F238E27FC236}">
                <a16:creationId xmlns:a16="http://schemas.microsoft.com/office/drawing/2014/main" id="{46F614B4-1314-401C-996D-590EC98A5138}"/>
              </a:ext>
            </a:extLst>
          </p:cNvPr>
          <p:cNvSpPr txBox="1"/>
          <p:nvPr/>
        </p:nvSpPr>
        <p:spPr>
          <a:xfrm>
            <a:off x="6154911" y="6408134"/>
            <a:ext cx="2989089" cy="369332"/>
          </a:xfrm>
          <a:prstGeom prst="rect">
            <a:avLst/>
          </a:prstGeom>
          <a:noFill/>
        </p:spPr>
        <p:txBody>
          <a:bodyPr wrap="square" rtlCol="0">
            <a:spAutoFit/>
          </a:bodyPr>
          <a:lstStyle/>
          <a:p>
            <a:r>
              <a:rPr lang="en-GB" sz="1800" dirty="0" err="1">
                <a:solidFill>
                  <a:schemeClr val="bg1"/>
                </a:solidFill>
              </a:rPr>
              <a:t>Gwahodd</a:t>
            </a:r>
            <a:r>
              <a:rPr lang="en-GB" sz="1800" dirty="0">
                <a:solidFill>
                  <a:schemeClr val="bg1"/>
                </a:solidFill>
              </a:rPr>
              <a:t> a </a:t>
            </a:r>
            <a:r>
              <a:rPr lang="en-GB" sz="1800" dirty="0" err="1">
                <a:solidFill>
                  <a:schemeClr val="bg1"/>
                </a:solidFill>
              </a:rPr>
              <a:t>Gweithredu</a:t>
            </a:r>
            <a:endParaRPr lang="en-GB" sz="1800" dirty="0">
              <a:solidFill>
                <a:schemeClr val="bg1"/>
              </a:solidFill>
            </a:endParaRPr>
          </a:p>
        </p:txBody>
      </p:sp>
      <p:sp>
        <p:nvSpPr>
          <p:cNvPr id="8" name="TextBox 7">
            <a:extLst>
              <a:ext uri="{FF2B5EF4-FFF2-40B4-BE49-F238E27FC236}">
                <a16:creationId xmlns:a16="http://schemas.microsoft.com/office/drawing/2014/main" id="{29DD088A-A087-444F-933A-E30E2C59E3D1}"/>
              </a:ext>
            </a:extLst>
          </p:cNvPr>
          <p:cNvSpPr txBox="1"/>
          <p:nvPr/>
        </p:nvSpPr>
        <p:spPr>
          <a:xfrm>
            <a:off x="-38136" y="5461330"/>
            <a:ext cx="9182136" cy="307777"/>
          </a:xfrm>
          <a:prstGeom prst="rect">
            <a:avLst/>
          </a:prstGeom>
          <a:solidFill>
            <a:srgbClr val="EA1017"/>
          </a:solidFill>
          <a:ln>
            <a:solidFill>
              <a:srgbClr val="FF0000"/>
            </a:solidFill>
          </a:ln>
        </p:spPr>
        <p:txBody>
          <a:bodyPr wrap="square" rtlCol="0">
            <a:spAutoFit/>
          </a:bodyPr>
          <a:lstStyle/>
          <a:p>
            <a:r>
              <a:rPr lang="en-GB" sz="1400" b="1" dirty="0" err="1">
                <a:solidFill>
                  <a:schemeClr val="bg1"/>
                </a:solidFill>
              </a:rPr>
              <a:t>Croesi</a:t>
            </a:r>
            <a:r>
              <a:rPr lang="en-GB" sz="1400" b="1" dirty="0">
                <a:solidFill>
                  <a:schemeClr val="bg1"/>
                </a:solidFill>
              </a:rPr>
              <a:t> </a:t>
            </a:r>
            <a:r>
              <a:rPr lang="en-GB" sz="1400" b="1" dirty="0" err="1">
                <a:solidFill>
                  <a:schemeClr val="bg1"/>
                </a:solidFill>
              </a:rPr>
              <a:t>mewn</a:t>
            </a:r>
            <a:r>
              <a:rPr lang="en-GB" sz="1400" b="1" dirty="0">
                <a:solidFill>
                  <a:schemeClr val="bg1"/>
                </a:solidFill>
              </a:rPr>
              <a:t> </a:t>
            </a:r>
            <a:r>
              <a:rPr lang="en-GB" sz="1400" b="1" dirty="0" err="1">
                <a:solidFill>
                  <a:schemeClr val="bg1"/>
                </a:solidFill>
              </a:rPr>
              <a:t>llifogydd</a:t>
            </a:r>
            <a:r>
              <a:rPr lang="en-GB" sz="1400" b="1" dirty="0">
                <a:solidFill>
                  <a:schemeClr val="bg1"/>
                </a:solidFill>
              </a:rPr>
              <a:t>, </a:t>
            </a:r>
            <a:r>
              <a:rPr lang="en-GB" sz="1400" b="1" dirty="0" err="1">
                <a:solidFill>
                  <a:schemeClr val="bg1"/>
                </a:solidFill>
              </a:rPr>
              <a:t>Rhanbarth</a:t>
            </a:r>
            <a:r>
              <a:rPr lang="en-GB" sz="1400" b="1" dirty="0">
                <a:solidFill>
                  <a:schemeClr val="bg1"/>
                </a:solidFill>
              </a:rPr>
              <a:t> </a:t>
            </a:r>
            <a:r>
              <a:rPr lang="it-IT" sz="1400" b="1" i="0" dirty="0">
                <a:solidFill>
                  <a:schemeClr val="bg1"/>
                </a:solidFill>
                <a:effectLst/>
                <a:latin typeface="+mn-lt"/>
              </a:rPr>
              <a:t>Chikwawa, Malawi</a:t>
            </a:r>
            <a:r>
              <a:rPr lang="it-IT" sz="1100" b="0" i="0" dirty="0">
                <a:solidFill>
                  <a:srgbClr val="474747"/>
                </a:solidFill>
                <a:effectLst/>
                <a:latin typeface="Roboto" panose="02000000000000000000" pitchFamily="2" charset="0"/>
              </a:rPr>
              <a:t>.</a:t>
            </a:r>
            <a:endParaRPr lang="en-GB" sz="1400" b="1" dirty="0">
              <a:solidFill>
                <a:schemeClr val="bg1"/>
              </a:solidFill>
            </a:endParaRPr>
          </a:p>
        </p:txBody>
      </p:sp>
    </p:spTree>
    <p:extLst>
      <p:ext uri="{BB962C8B-B14F-4D97-AF65-F5344CB8AC3E}">
        <p14:creationId xmlns:p14="http://schemas.microsoft.com/office/powerpoint/2010/main" val="20090098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791C56-4A79-4DDB-9A85-D5F9D9B411B1}"/>
              </a:ext>
            </a:extLst>
          </p:cNvPr>
          <p:cNvSpPr>
            <a:spLocks noGrp="1"/>
          </p:cNvSpPr>
          <p:nvPr>
            <p:ph type="title"/>
          </p:nvPr>
        </p:nvSpPr>
        <p:spPr>
          <a:xfrm>
            <a:off x="578133" y="2875570"/>
            <a:ext cx="3771006" cy="759619"/>
          </a:xfrm>
        </p:spPr>
        <p:txBody>
          <a:bodyPr/>
          <a:lstStyle/>
          <a:p>
            <a:r>
              <a:rPr lang="en-GB" sz="4000" dirty="0"/>
              <a:t>Ein </a:t>
            </a:r>
            <a:r>
              <a:rPr lang="en-GB" sz="4000" dirty="0" err="1"/>
              <a:t>syniadau</a:t>
            </a:r>
            <a:endParaRPr lang="en-GB" sz="4000" dirty="0"/>
          </a:p>
        </p:txBody>
      </p:sp>
      <p:sp>
        <p:nvSpPr>
          <p:cNvPr id="3" name="Slide Number Placeholder 2">
            <a:extLst>
              <a:ext uri="{FF2B5EF4-FFF2-40B4-BE49-F238E27FC236}">
                <a16:creationId xmlns:a16="http://schemas.microsoft.com/office/drawing/2014/main" id="{25AC8998-6204-41FC-BECA-FFC8D65EE78D}"/>
              </a:ext>
            </a:extLst>
          </p:cNvPr>
          <p:cNvSpPr>
            <a:spLocks noGrp="1"/>
          </p:cNvSpPr>
          <p:nvPr>
            <p:ph type="sldNum" sz="quarter" idx="11"/>
          </p:nvPr>
        </p:nvSpPr>
        <p:spPr/>
        <p:txBody>
          <a:bodyPr/>
          <a:lstStyle/>
          <a:p>
            <a:pPr>
              <a:defRPr/>
            </a:pPr>
            <a:fld id="{E31A3992-5B00-0A42-93B4-D0E70D851268}" type="slidenum">
              <a:rPr lang="en-GB" altLang="en-US" smtClean="0"/>
              <a:pPr>
                <a:defRPr/>
              </a:pPr>
              <a:t>24</a:t>
            </a:fld>
            <a:endParaRPr lang="en-GB" altLang="en-US"/>
          </a:p>
        </p:txBody>
      </p:sp>
      <p:sp>
        <p:nvSpPr>
          <p:cNvPr id="5" name="TextBox 4">
            <a:extLst>
              <a:ext uri="{FF2B5EF4-FFF2-40B4-BE49-F238E27FC236}">
                <a16:creationId xmlns:a16="http://schemas.microsoft.com/office/drawing/2014/main" id="{983CEEE0-F650-4A40-8913-74C95BEC2A44}"/>
              </a:ext>
            </a:extLst>
          </p:cNvPr>
          <p:cNvSpPr txBox="1"/>
          <p:nvPr/>
        </p:nvSpPr>
        <p:spPr>
          <a:xfrm>
            <a:off x="6116491" y="6408134"/>
            <a:ext cx="3027509" cy="369332"/>
          </a:xfrm>
          <a:prstGeom prst="rect">
            <a:avLst/>
          </a:prstGeom>
          <a:noFill/>
        </p:spPr>
        <p:txBody>
          <a:bodyPr wrap="square" rtlCol="0">
            <a:spAutoFit/>
          </a:bodyPr>
          <a:lstStyle/>
          <a:p>
            <a:r>
              <a:rPr lang="en-GB" sz="1800" dirty="0" err="1">
                <a:solidFill>
                  <a:schemeClr val="bg1"/>
                </a:solidFill>
              </a:rPr>
              <a:t>Gwahodd</a:t>
            </a:r>
            <a:r>
              <a:rPr lang="en-GB" sz="1800" dirty="0">
                <a:solidFill>
                  <a:schemeClr val="bg1"/>
                </a:solidFill>
              </a:rPr>
              <a:t> a </a:t>
            </a:r>
            <a:r>
              <a:rPr lang="en-GB" sz="1800" dirty="0" err="1">
                <a:solidFill>
                  <a:schemeClr val="bg1"/>
                </a:solidFill>
              </a:rPr>
              <a:t>Gweithredu</a:t>
            </a:r>
            <a:endParaRPr lang="en-GB" sz="1800" dirty="0">
              <a:solidFill>
                <a:schemeClr val="bg1"/>
              </a:solidFill>
            </a:endParaRPr>
          </a:p>
        </p:txBody>
      </p:sp>
      <p:pic>
        <p:nvPicPr>
          <p:cNvPr id="6" name="Picture 5" descr="A picture containing vector graphics, silhouette&#10;&#10;Description automatically generated">
            <a:extLst>
              <a:ext uri="{FF2B5EF4-FFF2-40B4-BE49-F238E27FC236}">
                <a16:creationId xmlns:a16="http://schemas.microsoft.com/office/drawing/2014/main" id="{93C06132-D24D-4E28-A8C0-511FDAA9F7A8}"/>
              </a:ext>
            </a:extLst>
          </p:cNvPr>
          <p:cNvPicPr>
            <a:picLocks noChangeAspect="1"/>
          </p:cNvPicPr>
          <p:nvPr/>
        </p:nvPicPr>
        <p:blipFill>
          <a:blip r:embed="rId3"/>
          <a:stretch>
            <a:fillRect/>
          </a:stretch>
        </p:blipFill>
        <p:spPr>
          <a:xfrm>
            <a:off x="2971751" y="-265200"/>
            <a:ext cx="7325102" cy="6858000"/>
          </a:xfrm>
          <a:prstGeom prst="rect">
            <a:avLst/>
          </a:prstGeom>
        </p:spPr>
      </p:pic>
    </p:spTree>
    <p:extLst>
      <p:ext uri="{BB962C8B-B14F-4D97-AF65-F5344CB8AC3E}">
        <p14:creationId xmlns:p14="http://schemas.microsoft.com/office/powerpoint/2010/main" val="4688963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DD0FA1-6728-4D06-A59A-073E4991601D}"/>
              </a:ext>
            </a:extLst>
          </p:cNvPr>
          <p:cNvSpPr>
            <a:spLocks noGrp="1"/>
          </p:cNvSpPr>
          <p:nvPr>
            <p:ph type="title"/>
          </p:nvPr>
        </p:nvSpPr>
        <p:spPr>
          <a:xfrm>
            <a:off x="412538" y="2541104"/>
            <a:ext cx="7886700" cy="759619"/>
          </a:xfrm>
        </p:spPr>
        <p:txBody>
          <a:bodyPr/>
          <a:lstStyle/>
          <a:p>
            <a:r>
              <a:rPr lang="en-GB" dirty="0"/>
              <a:t>Beth </a:t>
            </a:r>
            <a:r>
              <a:rPr lang="en-GB" dirty="0" err="1"/>
              <a:t>nesa</a:t>
            </a:r>
            <a:r>
              <a:rPr lang="en-GB" dirty="0"/>
              <a:t>!</a:t>
            </a:r>
          </a:p>
        </p:txBody>
      </p:sp>
      <p:sp>
        <p:nvSpPr>
          <p:cNvPr id="3" name="Slide Number Placeholder 2">
            <a:extLst>
              <a:ext uri="{FF2B5EF4-FFF2-40B4-BE49-F238E27FC236}">
                <a16:creationId xmlns:a16="http://schemas.microsoft.com/office/drawing/2014/main" id="{F458F944-56CA-4A32-954D-8BD5908511A9}"/>
              </a:ext>
            </a:extLst>
          </p:cNvPr>
          <p:cNvSpPr>
            <a:spLocks noGrp="1"/>
          </p:cNvSpPr>
          <p:nvPr>
            <p:ph type="sldNum" sz="quarter" idx="11"/>
          </p:nvPr>
        </p:nvSpPr>
        <p:spPr/>
        <p:txBody>
          <a:bodyPr/>
          <a:lstStyle/>
          <a:p>
            <a:pPr>
              <a:defRPr/>
            </a:pPr>
            <a:fld id="{E31A3992-5B00-0A42-93B4-D0E70D851268}" type="slidenum">
              <a:rPr lang="en-GB" altLang="en-US" smtClean="0"/>
              <a:pPr>
                <a:defRPr/>
              </a:pPr>
              <a:t>25</a:t>
            </a:fld>
            <a:endParaRPr lang="en-GB" altLang="en-US"/>
          </a:p>
        </p:txBody>
      </p:sp>
      <p:sp>
        <p:nvSpPr>
          <p:cNvPr id="5" name="TextBox 4">
            <a:extLst>
              <a:ext uri="{FF2B5EF4-FFF2-40B4-BE49-F238E27FC236}">
                <a16:creationId xmlns:a16="http://schemas.microsoft.com/office/drawing/2014/main" id="{BFE916BE-7532-4197-B387-04E1DABF2AE5}"/>
              </a:ext>
            </a:extLst>
          </p:cNvPr>
          <p:cNvSpPr txBox="1"/>
          <p:nvPr/>
        </p:nvSpPr>
        <p:spPr>
          <a:xfrm>
            <a:off x="6124175" y="6408134"/>
            <a:ext cx="3019825" cy="369332"/>
          </a:xfrm>
          <a:prstGeom prst="rect">
            <a:avLst/>
          </a:prstGeom>
          <a:noFill/>
        </p:spPr>
        <p:txBody>
          <a:bodyPr wrap="square" rtlCol="0">
            <a:spAutoFit/>
          </a:bodyPr>
          <a:lstStyle/>
          <a:p>
            <a:r>
              <a:rPr lang="en-GB" sz="1800" dirty="0" err="1">
                <a:solidFill>
                  <a:schemeClr val="bg1"/>
                </a:solidFill>
              </a:rPr>
              <a:t>Gwahodd</a:t>
            </a:r>
            <a:r>
              <a:rPr lang="en-GB" sz="1800" dirty="0">
                <a:solidFill>
                  <a:schemeClr val="bg1"/>
                </a:solidFill>
              </a:rPr>
              <a:t> a </a:t>
            </a:r>
            <a:r>
              <a:rPr lang="en-GB" sz="1800" dirty="0" err="1">
                <a:solidFill>
                  <a:schemeClr val="bg1"/>
                </a:solidFill>
              </a:rPr>
              <a:t>Gweithredu</a:t>
            </a:r>
            <a:endParaRPr lang="en-GB" sz="1800" dirty="0">
              <a:solidFill>
                <a:schemeClr val="bg1"/>
              </a:solidFill>
            </a:endParaRPr>
          </a:p>
        </p:txBody>
      </p:sp>
      <p:pic>
        <p:nvPicPr>
          <p:cNvPr id="6" name="Picture 5" descr="A picture containing vector graphics&#10;&#10;Description automatically generated">
            <a:extLst>
              <a:ext uri="{FF2B5EF4-FFF2-40B4-BE49-F238E27FC236}">
                <a16:creationId xmlns:a16="http://schemas.microsoft.com/office/drawing/2014/main" id="{B7DF51B2-C253-4BDD-A268-746F30B6446E}"/>
              </a:ext>
            </a:extLst>
          </p:cNvPr>
          <p:cNvPicPr>
            <a:picLocks noChangeAspect="1"/>
          </p:cNvPicPr>
          <p:nvPr/>
        </p:nvPicPr>
        <p:blipFill>
          <a:blip r:embed="rId3"/>
          <a:stretch>
            <a:fillRect/>
          </a:stretch>
        </p:blipFill>
        <p:spPr>
          <a:xfrm>
            <a:off x="3018099" y="-449866"/>
            <a:ext cx="6858000" cy="6858000"/>
          </a:xfrm>
          <a:prstGeom prst="rect">
            <a:avLst/>
          </a:prstGeom>
        </p:spPr>
      </p:pic>
    </p:spTree>
    <p:extLst>
      <p:ext uri="{BB962C8B-B14F-4D97-AF65-F5344CB8AC3E}">
        <p14:creationId xmlns:p14="http://schemas.microsoft.com/office/powerpoint/2010/main" val="40233177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4245F44-4806-419F-BFE1-EB7B15E7E911}"/>
              </a:ext>
            </a:extLst>
          </p:cNvPr>
          <p:cNvSpPr>
            <a:spLocks noGrp="1"/>
          </p:cNvSpPr>
          <p:nvPr>
            <p:ph type="sldNum" sz="quarter" idx="11"/>
          </p:nvPr>
        </p:nvSpPr>
        <p:spPr/>
        <p:txBody>
          <a:bodyPr/>
          <a:lstStyle/>
          <a:p>
            <a:pPr>
              <a:defRPr/>
            </a:pPr>
            <a:fld id="{E31A3992-5B00-0A42-93B4-D0E70D851268}" type="slidenum">
              <a:rPr lang="en-GB" altLang="en-US" smtClean="0"/>
              <a:pPr>
                <a:defRPr/>
              </a:pPr>
              <a:t>26</a:t>
            </a:fld>
            <a:endParaRPr lang="en-GB" altLang="en-US"/>
          </a:p>
        </p:txBody>
      </p:sp>
      <p:sp>
        <p:nvSpPr>
          <p:cNvPr id="4" name="Content Placeholder 3">
            <a:extLst>
              <a:ext uri="{FF2B5EF4-FFF2-40B4-BE49-F238E27FC236}">
                <a16:creationId xmlns:a16="http://schemas.microsoft.com/office/drawing/2014/main" id="{696776A2-A732-4EA1-A97E-86F39D61BFBB}"/>
              </a:ext>
            </a:extLst>
          </p:cNvPr>
          <p:cNvSpPr>
            <a:spLocks noGrp="1"/>
          </p:cNvSpPr>
          <p:nvPr>
            <p:ph sz="quarter" idx="12"/>
          </p:nvPr>
        </p:nvSpPr>
        <p:spPr>
          <a:xfrm>
            <a:off x="4785634" y="1340587"/>
            <a:ext cx="4135855" cy="3744415"/>
          </a:xfrm>
        </p:spPr>
        <p:txBody>
          <a:bodyPr/>
          <a:lstStyle/>
          <a:p>
            <a:pPr marL="0" indent="0">
              <a:buNone/>
            </a:pPr>
            <a:r>
              <a:rPr lang="en-GB" b="0" i="0" dirty="0">
                <a:solidFill>
                  <a:srgbClr val="484848"/>
                </a:solidFill>
                <a:effectLst/>
                <a:latin typeface="Verdana" panose="020B0604030504040204" pitchFamily="34" charset="0"/>
              </a:rPr>
              <a:t>“A </a:t>
            </a:r>
            <a:r>
              <a:rPr lang="en-GB" b="0" i="0" dirty="0" err="1">
                <a:solidFill>
                  <a:srgbClr val="484848"/>
                </a:solidFill>
                <a:effectLst/>
                <a:latin typeface="Verdana" panose="020B0604030504040204" pitchFamily="34" charset="0"/>
              </a:rPr>
              <a:t>gadewch</a:t>
            </a:r>
            <a:r>
              <a:rPr lang="en-GB" b="0" i="0" dirty="0">
                <a:solidFill>
                  <a:srgbClr val="484848"/>
                </a:solidFill>
                <a:effectLst/>
                <a:latin typeface="Verdana" panose="020B0604030504040204" pitchFamily="34" charset="0"/>
              </a:rPr>
              <a:t> </a:t>
            </a:r>
            <a:r>
              <a:rPr lang="en-GB" b="0" i="0" dirty="0" err="1">
                <a:solidFill>
                  <a:srgbClr val="484848"/>
                </a:solidFill>
                <a:effectLst/>
                <a:latin typeface="Verdana" panose="020B0604030504040204" pitchFamily="34" charset="0"/>
              </a:rPr>
              <a:t>i</a:t>
            </a:r>
            <a:r>
              <a:rPr lang="en-GB" b="0" i="0" dirty="0">
                <a:solidFill>
                  <a:srgbClr val="484848"/>
                </a:solidFill>
                <a:effectLst/>
                <a:latin typeface="Verdana" panose="020B0604030504040204" pitchFamily="34" charset="0"/>
              </a:rPr>
              <a:t> </a:t>
            </a:r>
            <a:r>
              <a:rPr lang="en-GB" b="0" i="0" dirty="0" err="1">
                <a:solidFill>
                  <a:srgbClr val="484848"/>
                </a:solidFill>
                <a:effectLst/>
                <a:latin typeface="Verdana" panose="020B0604030504040204" pitchFamily="34" charset="0"/>
              </a:rPr>
              <a:t>ni</a:t>
            </a:r>
            <a:r>
              <a:rPr lang="en-GB" b="0" i="0" dirty="0">
                <a:solidFill>
                  <a:srgbClr val="484848"/>
                </a:solidFill>
                <a:effectLst/>
                <a:latin typeface="Verdana" panose="020B0604030504040204" pitchFamily="34" charset="0"/>
              </a:rPr>
              <a:t> </a:t>
            </a:r>
            <a:r>
              <a:rPr lang="en-GB" b="0" i="0" dirty="0" err="1">
                <a:solidFill>
                  <a:srgbClr val="484848"/>
                </a:solidFill>
                <a:effectLst/>
                <a:latin typeface="Verdana" panose="020B0604030504040204" pitchFamily="34" charset="0"/>
              </a:rPr>
              <a:t>feddwl</a:t>
            </a:r>
            <a:r>
              <a:rPr lang="en-GB" b="0" i="0" dirty="0">
                <a:solidFill>
                  <a:srgbClr val="484848"/>
                </a:solidFill>
                <a:effectLst/>
                <a:latin typeface="Verdana" panose="020B0604030504040204" pitchFamily="34" charset="0"/>
              </a:rPr>
              <a:t> am </a:t>
            </a:r>
            <a:r>
              <a:rPr lang="en-GB" b="0" i="0" dirty="0" err="1">
                <a:solidFill>
                  <a:srgbClr val="484848"/>
                </a:solidFill>
                <a:effectLst/>
                <a:latin typeface="Verdana" panose="020B0604030504040204" pitchFamily="34" charset="0"/>
              </a:rPr>
              <a:t>ffyrdd</a:t>
            </a:r>
            <a:r>
              <a:rPr lang="en-GB" b="0" i="0" dirty="0">
                <a:solidFill>
                  <a:srgbClr val="484848"/>
                </a:solidFill>
                <a:effectLst/>
                <a:latin typeface="Verdana" panose="020B0604030504040204" pitchFamily="34" charset="0"/>
              </a:rPr>
              <a:t> </a:t>
            </a:r>
            <a:r>
              <a:rPr lang="en-GB" b="0" i="0" dirty="0" err="1">
                <a:solidFill>
                  <a:srgbClr val="484848"/>
                </a:solidFill>
                <a:effectLst/>
                <a:latin typeface="Verdana" panose="020B0604030504040204" pitchFamily="34" charset="0"/>
              </a:rPr>
              <a:t>i</a:t>
            </a:r>
            <a:r>
              <a:rPr lang="en-GB" b="0" i="0" dirty="0">
                <a:solidFill>
                  <a:srgbClr val="484848"/>
                </a:solidFill>
                <a:effectLst/>
                <a:latin typeface="Verdana" panose="020B0604030504040204" pitchFamily="34" charset="0"/>
              </a:rPr>
              <a:t> </a:t>
            </a:r>
            <a:r>
              <a:rPr lang="en-GB" b="0" i="0" dirty="0" err="1">
                <a:solidFill>
                  <a:srgbClr val="484848"/>
                </a:solidFill>
                <a:effectLst/>
                <a:latin typeface="Verdana" panose="020B0604030504040204" pitchFamily="34" charset="0"/>
              </a:rPr>
              <a:t>annog</a:t>
            </a:r>
            <a:r>
              <a:rPr lang="en-GB" b="0" i="0" dirty="0">
                <a:solidFill>
                  <a:srgbClr val="484848"/>
                </a:solidFill>
                <a:effectLst/>
                <a:latin typeface="Verdana" panose="020B0604030504040204" pitchFamily="34" charset="0"/>
              </a:rPr>
              <a:t> </a:t>
            </a:r>
            <a:r>
              <a:rPr lang="en-GB" b="0" i="0" dirty="0" err="1">
                <a:solidFill>
                  <a:srgbClr val="484848"/>
                </a:solidFill>
                <a:effectLst/>
                <a:latin typeface="Verdana" panose="020B0604030504040204" pitchFamily="34" charset="0"/>
              </a:rPr>
              <a:t>ein</a:t>
            </a:r>
            <a:r>
              <a:rPr lang="en-GB" b="0" i="0" dirty="0">
                <a:solidFill>
                  <a:srgbClr val="484848"/>
                </a:solidFill>
                <a:effectLst/>
                <a:latin typeface="Verdana" panose="020B0604030504040204" pitchFamily="34" charset="0"/>
              </a:rPr>
              <a:t> </a:t>
            </a:r>
            <a:r>
              <a:rPr lang="en-GB" b="0" i="0" dirty="0" err="1">
                <a:solidFill>
                  <a:srgbClr val="484848"/>
                </a:solidFill>
                <a:effectLst/>
                <a:latin typeface="Verdana" panose="020B0604030504040204" pitchFamily="34" charset="0"/>
              </a:rPr>
              <a:t>gilydd</a:t>
            </a:r>
            <a:r>
              <a:rPr lang="en-GB" b="0" i="0" dirty="0">
                <a:solidFill>
                  <a:srgbClr val="484848"/>
                </a:solidFill>
                <a:effectLst/>
                <a:latin typeface="Verdana" panose="020B0604030504040204" pitchFamily="34" charset="0"/>
              </a:rPr>
              <a:t> </a:t>
            </a:r>
            <a:r>
              <a:rPr lang="en-GB" b="0" i="0" dirty="0" err="1">
                <a:solidFill>
                  <a:srgbClr val="484848"/>
                </a:solidFill>
                <a:effectLst/>
                <a:latin typeface="Verdana" panose="020B0604030504040204" pitchFamily="34" charset="0"/>
              </a:rPr>
              <a:t>i</a:t>
            </a:r>
            <a:r>
              <a:rPr lang="en-GB" b="0" i="0" dirty="0">
                <a:solidFill>
                  <a:srgbClr val="484848"/>
                </a:solidFill>
                <a:effectLst/>
                <a:latin typeface="Verdana" panose="020B0604030504040204" pitchFamily="34" charset="0"/>
              </a:rPr>
              <a:t> </a:t>
            </a:r>
            <a:r>
              <a:rPr lang="en-GB" b="0" i="0" dirty="0" err="1">
                <a:solidFill>
                  <a:srgbClr val="484848"/>
                </a:solidFill>
                <a:effectLst/>
                <a:latin typeface="Verdana" panose="020B0604030504040204" pitchFamily="34" charset="0"/>
              </a:rPr>
              <a:t>ddangos</a:t>
            </a:r>
            <a:r>
              <a:rPr lang="en-GB" b="0" i="0" dirty="0">
                <a:solidFill>
                  <a:srgbClr val="484848"/>
                </a:solidFill>
                <a:effectLst/>
                <a:latin typeface="Verdana" panose="020B0604030504040204" pitchFamily="34" charset="0"/>
              </a:rPr>
              <a:t> cariad a </a:t>
            </a:r>
            <a:r>
              <a:rPr lang="en-GB" b="0" i="0" dirty="0" err="1">
                <a:solidFill>
                  <a:srgbClr val="484848"/>
                </a:solidFill>
                <a:effectLst/>
                <a:latin typeface="Verdana" panose="020B0604030504040204" pitchFamily="34" charset="0"/>
              </a:rPr>
              <a:t>gwneud</a:t>
            </a:r>
            <a:r>
              <a:rPr lang="en-GB" b="0" i="0" dirty="0">
                <a:solidFill>
                  <a:srgbClr val="484848"/>
                </a:solidFill>
                <a:effectLst/>
                <a:latin typeface="Verdana" panose="020B0604030504040204" pitchFamily="34" charset="0"/>
              </a:rPr>
              <a:t> </a:t>
            </a:r>
            <a:r>
              <a:rPr lang="en-GB" b="0" i="0" dirty="0" err="1">
                <a:solidFill>
                  <a:srgbClr val="484848"/>
                </a:solidFill>
                <a:effectLst/>
                <a:latin typeface="Verdana" panose="020B0604030504040204" pitchFamily="34" charset="0"/>
              </a:rPr>
              <a:t>daioni</a:t>
            </a:r>
            <a:r>
              <a:rPr lang="en-GB" b="0" i="0" dirty="0">
                <a:solidFill>
                  <a:srgbClr val="484848"/>
                </a:solidFill>
                <a:effectLst/>
                <a:latin typeface="Verdana" panose="020B0604030504040204" pitchFamily="34" charset="0"/>
              </a:rPr>
              <a:t>.”</a:t>
            </a:r>
          </a:p>
          <a:p>
            <a:pPr marL="0" indent="0">
              <a:buNone/>
            </a:pPr>
            <a:endParaRPr lang="en-GB" dirty="0"/>
          </a:p>
          <a:p>
            <a:pPr marL="0" indent="0">
              <a:buNone/>
            </a:pPr>
            <a:r>
              <a:rPr lang="en-GB" dirty="0" err="1">
                <a:solidFill>
                  <a:srgbClr val="FF0000"/>
                </a:solidFill>
              </a:rPr>
              <a:t>Hebreaid</a:t>
            </a:r>
            <a:r>
              <a:rPr lang="en-GB" dirty="0">
                <a:solidFill>
                  <a:srgbClr val="FF0000"/>
                </a:solidFill>
              </a:rPr>
              <a:t> 10:24</a:t>
            </a:r>
          </a:p>
        </p:txBody>
      </p:sp>
      <p:sp>
        <p:nvSpPr>
          <p:cNvPr id="5" name="TextBox 4">
            <a:extLst>
              <a:ext uri="{FF2B5EF4-FFF2-40B4-BE49-F238E27FC236}">
                <a16:creationId xmlns:a16="http://schemas.microsoft.com/office/drawing/2014/main" id="{AC9E17D1-A3D0-4F5C-A5BF-1F6BDCB030C9}"/>
              </a:ext>
            </a:extLst>
          </p:cNvPr>
          <p:cNvSpPr txBox="1"/>
          <p:nvPr/>
        </p:nvSpPr>
        <p:spPr>
          <a:xfrm>
            <a:off x="6101123" y="6408134"/>
            <a:ext cx="3042877" cy="369332"/>
          </a:xfrm>
          <a:prstGeom prst="rect">
            <a:avLst/>
          </a:prstGeom>
          <a:noFill/>
        </p:spPr>
        <p:txBody>
          <a:bodyPr wrap="square" rtlCol="0">
            <a:spAutoFit/>
          </a:bodyPr>
          <a:lstStyle/>
          <a:p>
            <a:r>
              <a:rPr lang="en-GB" sz="1800" dirty="0" err="1">
                <a:solidFill>
                  <a:schemeClr val="bg1"/>
                </a:solidFill>
              </a:rPr>
              <a:t>Gwahodd</a:t>
            </a:r>
            <a:r>
              <a:rPr lang="en-GB" sz="1800" dirty="0">
                <a:solidFill>
                  <a:schemeClr val="bg1"/>
                </a:solidFill>
              </a:rPr>
              <a:t> a </a:t>
            </a:r>
            <a:r>
              <a:rPr lang="en-GB" sz="1800" dirty="0" err="1">
                <a:solidFill>
                  <a:schemeClr val="bg1"/>
                </a:solidFill>
              </a:rPr>
              <a:t>Gweithredu</a:t>
            </a:r>
            <a:endParaRPr lang="en-GB" sz="1800" dirty="0">
              <a:solidFill>
                <a:schemeClr val="bg1"/>
              </a:solidFill>
            </a:endParaRPr>
          </a:p>
        </p:txBody>
      </p:sp>
      <p:pic>
        <p:nvPicPr>
          <p:cNvPr id="6" name="Picture 5" descr="A person holding a sign&#10;&#10;Description automatically generated">
            <a:extLst>
              <a:ext uri="{FF2B5EF4-FFF2-40B4-BE49-F238E27FC236}">
                <a16:creationId xmlns:a16="http://schemas.microsoft.com/office/drawing/2014/main" id="{F2ACFBB0-704A-4516-9CD4-2A0081A37DF4}"/>
              </a:ext>
            </a:extLst>
          </p:cNvPr>
          <p:cNvPicPr>
            <a:picLocks noChangeAspect="1"/>
          </p:cNvPicPr>
          <p:nvPr/>
        </p:nvPicPr>
        <p:blipFill rotWithShape="1">
          <a:blip r:embed="rId3"/>
          <a:srcRect b="8705"/>
          <a:stretch/>
        </p:blipFill>
        <p:spPr>
          <a:xfrm>
            <a:off x="-1" y="0"/>
            <a:ext cx="4247147" cy="5819776"/>
          </a:xfrm>
          <a:prstGeom prst="rect">
            <a:avLst/>
          </a:prstGeom>
        </p:spPr>
      </p:pic>
      <p:sp>
        <p:nvSpPr>
          <p:cNvPr id="7" name="TextBox 6">
            <a:extLst>
              <a:ext uri="{FF2B5EF4-FFF2-40B4-BE49-F238E27FC236}">
                <a16:creationId xmlns:a16="http://schemas.microsoft.com/office/drawing/2014/main" id="{76C945CC-1869-4F93-8A1F-F341BD004084}"/>
              </a:ext>
            </a:extLst>
          </p:cNvPr>
          <p:cNvSpPr txBox="1"/>
          <p:nvPr/>
        </p:nvSpPr>
        <p:spPr>
          <a:xfrm>
            <a:off x="0" y="5684952"/>
            <a:ext cx="4247146" cy="307777"/>
          </a:xfrm>
          <a:prstGeom prst="rect">
            <a:avLst/>
          </a:prstGeom>
          <a:solidFill>
            <a:srgbClr val="EA1017"/>
          </a:solidFill>
          <a:ln>
            <a:solidFill>
              <a:srgbClr val="FF0000"/>
            </a:solidFill>
          </a:ln>
        </p:spPr>
        <p:txBody>
          <a:bodyPr wrap="square" rtlCol="0">
            <a:spAutoFit/>
          </a:bodyPr>
          <a:lstStyle/>
          <a:p>
            <a:r>
              <a:rPr lang="en-GB" sz="1400" b="1" dirty="0">
                <a:solidFill>
                  <a:schemeClr val="bg1"/>
                </a:solidFill>
              </a:rPr>
              <a:t>Speak Up! </a:t>
            </a:r>
            <a:r>
              <a:rPr lang="en-GB" sz="1400" b="1" dirty="0" err="1">
                <a:solidFill>
                  <a:schemeClr val="bg1"/>
                </a:solidFill>
              </a:rPr>
              <a:t>Lobi</a:t>
            </a:r>
            <a:r>
              <a:rPr lang="en-GB" sz="1400" b="1" dirty="0">
                <a:solidFill>
                  <a:schemeClr val="bg1"/>
                </a:solidFill>
              </a:rPr>
              <a:t> </a:t>
            </a:r>
            <a:r>
              <a:rPr lang="en-GB" sz="1400" b="1" dirty="0" err="1">
                <a:solidFill>
                  <a:schemeClr val="bg1"/>
                </a:solidFill>
              </a:rPr>
              <a:t>Hinsawdd</a:t>
            </a:r>
            <a:r>
              <a:rPr lang="en-GB" sz="1400" b="1" dirty="0">
                <a:solidFill>
                  <a:schemeClr val="bg1"/>
                </a:solidFill>
              </a:rPr>
              <a:t>, </a:t>
            </a:r>
            <a:r>
              <a:rPr lang="en-GB" sz="1400" b="1" dirty="0" err="1">
                <a:solidFill>
                  <a:schemeClr val="bg1"/>
                </a:solidFill>
              </a:rPr>
              <a:t>Llundain</a:t>
            </a:r>
            <a:endParaRPr lang="en-GB" sz="1400" b="1" dirty="0">
              <a:solidFill>
                <a:schemeClr val="bg1"/>
              </a:solidFill>
            </a:endParaRPr>
          </a:p>
        </p:txBody>
      </p:sp>
    </p:spTree>
    <p:extLst>
      <p:ext uri="{BB962C8B-B14F-4D97-AF65-F5344CB8AC3E}">
        <p14:creationId xmlns:p14="http://schemas.microsoft.com/office/powerpoint/2010/main" val="24865565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E470549-0D31-43B9-8C84-996F9E145F93}"/>
              </a:ext>
            </a:extLst>
          </p:cNvPr>
          <p:cNvSpPr>
            <a:spLocks noGrp="1"/>
          </p:cNvSpPr>
          <p:nvPr>
            <p:ph type="sldNum" sz="quarter" idx="11"/>
          </p:nvPr>
        </p:nvSpPr>
        <p:spPr/>
        <p:txBody>
          <a:bodyPr/>
          <a:lstStyle/>
          <a:p>
            <a:pPr>
              <a:defRPr/>
            </a:pPr>
            <a:fld id="{E31A3992-5B00-0A42-93B4-D0E70D851268}" type="slidenum">
              <a:rPr lang="en-GB" altLang="en-US" smtClean="0"/>
              <a:pPr>
                <a:defRPr/>
              </a:pPr>
              <a:t>27</a:t>
            </a:fld>
            <a:endParaRPr lang="en-GB" altLang="en-US"/>
          </a:p>
        </p:txBody>
      </p:sp>
      <p:sp>
        <p:nvSpPr>
          <p:cNvPr id="4" name="Content Placeholder 3">
            <a:extLst>
              <a:ext uri="{FF2B5EF4-FFF2-40B4-BE49-F238E27FC236}">
                <a16:creationId xmlns:a16="http://schemas.microsoft.com/office/drawing/2014/main" id="{0395CED4-1760-44EA-851F-21D130FDE14C}"/>
              </a:ext>
            </a:extLst>
          </p:cNvPr>
          <p:cNvSpPr>
            <a:spLocks noGrp="1"/>
          </p:cNvSpPr>
          <p:nvPr>
            <p:ph sz="quarter" idx="12"/>
          </p:nvPr>
        </p:nvSpPr>
        <p:spPr>
          <a:xfrm>
            <a:off x="1034207" y="1343628"/>
            <a:ext cx="7075586" cy="3073626"/>
          </a:xfrm>
        </p:spPr>
        <p:txBody>
          <a:bodyPr/>
          <a:lstStyle/>
          <a:p>
            <a:pPr marL="0" indent="0" algn="ctr">
              <a:lnSpc>
                <a:spcPct val="107000"/>
              </a:lnSpc>
              <a:spcAft>
                <a:spcPts val="800"/>
              </a:spcAft>
              <a:buNone/>
            </a:pPr>
            <a:r>
              <a:rPr lang="en-GB" sz="2400" dirty="0" err="1">
                <a:latin typeface="Arial" panose="020B0604020202020204" pitchFamily="34" charset="0"/>
                <a:ea typeface="Calibri" panose="020F0502020204030204" pitchFamily="34" charset="0"/>
                <a:cs typeface="Arial" panose="020B0604020202020204" pitchFamily="34" charset="0"/>
              </a:rPr>
              <a:t>Gerbron</a:t>
            </a:r>
            <a:r>
              <a:rPr lang="en-GB" sz="2400" dirty="0">
                <a:latin typeface="Arial" panose="020B0604020202020204" pitchFamily="34" charset="0"/>
                <a:ea typeface="Calibri" panose="020F0502020204030204" pitchFamily="34" charset="0"/>
                <a:cs typeface="Arial" panose="020B0604020202020204" pitchFamily="34" charset="0"/>
              </a:rPr>
              <a:t> y </a:t>
            </a:r>
            <a:r>
              <a:rPr lang="en-GB" sz="2400" dirty="0" err="1">
                <a:latin typeface="Arial" panose="020B0604020202020204" pitchFamily="34" charset="0"/>
                <a:ea typeface="Calibri" panose="020F0502020204030204" pitchFamily="34" charset="0"/>
                <a:cs typeface="Arial" panose="020B0604020202020204" pitchFamily="34" charset="0"/>
              </a:rPr>
              <a:t>Duw</a:t>
            </a:r>
            <a:r>
              <a:rPr lang="en-GB" sz="2400" dirty="0">
                <a:latin typeface="Arial" panose="020B0604020202020204" pitchFamily="34" charset="0"/>
                <a:ea typeface="Calibri" panose="020F0502020204030204" pitchFamily="34" charset="0"/>
                <a:cs typeface="Arial" panose="020B0604020202020204" pitchFamily="34" charset="0"/>
              </a:rPr>
              <a:t> </a:t>
            </a:r>
            <a:r>
              <a:rPr lang="en-GB" sz="2400" dirty="0" err="1">
                <a:latin typeface="Arial" panose="020B0604020202020204" pitchFamily="34" charset="0"/>
                <a:ea typeface="Calibri" panose="020F0502020204030204" pitchFamily="34" charset="0"/>
                <a:cs typeface="Arial" panose="020B0604020202020204" pitchFamily="34" charset="0"/>
              </a:rPr>
              <a:t>sy’n</a:t>
            </a:r>
            <a:r>
              <a:rPr lang="en-GB" sz="2400" dirty="0">
                <a:latin typeface="Arial" panose="020B0604020202020204" pitchFamily="34" charset="0"/>
                <a:ea typeface="Calibri" panose="020F0502020204030204" pitchFamily="34" charset="0"/>
                <a:cs typeface="Arial" panose="020B0604020202020204" pitchFamily="34" charset="0"/>
              </a:rPr>
              <a:t> </a:t>
            </a:r>
            <a:r>
              <a:rPr lang="en-GB" sz="2400" dirty="0" err="1">
                <a:latin typeface="Arial" panose="020B0604020202020204" pitchFamily="34" charset="0"/>
                <a:ea typeface="Calibri" panose="020F0502020204030204" pitchFamily="34" charset="0"/>
                <a:cs typeface="Arial" panose="020B0604020202020204" pitchFamily="34" charset="0"/>
              </a:rPr>
              <a:t>rhoi</a:t>
            </a:r>
            <a:r>
              <a:rPr lang="en-GB" sz="2400" dirty="0">
                <a:latin typeface="Arial" panose="020B0604020202020204" pitchFamily="34" charset="0"/>
                <a:ea typeface="Calibri" panose="020F0502020204030204" pitchFamily="34" charset="0"/>
                <a:cs typeface="Arial" panose="020B0604020202020204" pitchFamily="34" charset="0"/>
              </a:rPr>
              <a:t> </a:t>
            </a:r>
            <a:r>
              <a:rPr lang="en-GB" sz="2400" dirty="0" err="1">
                <a:latin typeface="Arial" panose="020B0604020202020204" pitchFamily="34" charset="0"/>
                <a:ea typeface="Calibri" panose="020F0502020204030204" pitchFamily="34" charset="0"/>
                <a:cs typeface="Arial" panose="020B0604020202020204" pitchFamily="34" charset="0"/>
              </a:rPr>
              <a:t>ein</a:t>
            </a:r>
            <a:r>
              <a:rPr lang="en-GB" sz="2400" dirty="0">
                <a:latin typeface="Arial" panose="020B0604020202020204" pitchFamily="34" charset="0"/>
                <a:ea typeface="Calibri" panose="020F0502020204030204" pitchFamily="34" charset="0"/>
                <a:cs typeface="Arial" panose="020B0604020202020204" pitchFamily="34" charset="0"/>
              </a:rPr>
              <a:t> </a:t>
            </a:r>
            <a:r>
              <a:rPr lang="en-GB" sz="2400" dirty="0" err="1">
                <a:latin typeface="Arial" panose="020B0604020202020204" pitchFamily="34" charset="0"/>
                <a:ea typeface="Calibri" panose="020F0502020204030204" pitchFamily="34" charset="0"/>
                <a:cs typeface="Arial" panose="020B0604020202020204" pitchFamily="34" charset="0"/>
              </a:rPr>
              <a:t>holl</a:t>
            </a:r>
            <a:r>
              <a:rPr lang="en-GB" sz="2400" dirty="0">
                <a:latin typeface="Arial" panose="020B0604020202020204" pitchFamily="34" charset="0"/>
                <a:ea typeface="Calibri" panose="020F0502020204030204" pitchFamily="34" charset="0"/>
                <a:cs typeface="Arial" panose="020B0604020202020204" pitchFamily="34" charset="0"/>
              </a:rPr>
              <a:t> </a:t>
            </a:r>
            <a:r>
              <a:rPr lang="en-GB" sz="2400" dirty="0" err="1">
                <a:latin typeface="Arial" panose="020B0604020202020204" pitchFamily="34" charset="0"/>
                <a:ea typeface="Calibri" panose="020F0502020204030204" pitchFamily="34" charset="0"/>
                <a:cs typeface="Arial" panose="020B0604020202020204" pitchFamily="34" charset="0"/>
              </a:rPr>
              <a:t>anghenion</a:t>
            </a:r>
            <a:r>
              <a:rPr lang="en-GB" sz="2400" dirty="0">
                <a:latin typeface="Arial" panose="020B0604020202020204" pitchFamily="34" charset="0"/>
                <a:ea typeface="Calibri" panose="020F0502020204030204" pitchFamily="34" charset="0"/>
                <a:cs typeface="Arial" panose="020B0604020202020204" pitchFamily="34" charset="0"/>
              </a:rPr>
              <a:t> </a:t>
            </a:r>
            <a:r>
              <a:rPr lang="en-GB" sz="2400" dirty="0" err="1">
                <a:latin typeface="Arial" panose="020B0604020202020204" pitchFamily="34" charset="0"/>
                <a:ea typeface="Calibri" panose="020F0502020204030204" pitchFamily="34" charset="0"/>
                <a:cs typeface="Arial" panose="020B0604020202020204" pitchFamily="34" charset="0"/>
              </a:rPr>
              <a:t>inni</a:t>
            </a:r>
            <a:r>
              <a:rPr lang="en-GB" sz="2400" dirty="0">
                <a:latin typeface="Arial" panose="020B0604020202020204" pitchFamily="34" charset="0"/>
                <a:ea typeface="Calibri" panose="020F0502020204030204" pitchFamily="34" charset="0"/>
                <a:cs typeface="Arial" panose="020B0604020202020204" pitchFamily="34" charset="0"/>
              </a:rPr>
              <a:t>,</a:t>
            </a:r>
          </a:p>
          <a:p>
            <a:pPr marL="0" indent="0" algn="ctr">
              <a:lnSpc>
                <a:spcPct val="107000"/>
              </a:lnSpc>
              <a:spcAft>
                <a:spcPts val="800"/>
              </a:spcAft>
              <a:buNone/>
            </a:pPr>
            <a:r>
              <a:rPr lang="en-GB" sz="2400" dirty="0" err="1">
                <a:latin typeface="Arial" panose="020B0604020202020204" pitchFamily="34" charset="0"/>
                <a:ea typeface="Calibri" panose="020F0502020204030204" pitchFamily="34" charset="0"/>
                <a:cs typeface="Arial" panose="020B0604020202020204" pitchFamily="34" charset="0"/>
              </a:rPr>
              <a:t>gerbron</a:t>
            </a:r>
            <a:r>
              <a:rPr lang="en-GB" sz="2400" dirty="0">
                <a:latin typeface="Arial" panose="020B0604020202020204" pitchFamily="34" charset="0"/>
                <a:ea typeface="Calibri" panose="020F0502020204030204" pitchFamily="34" charset="0"/>
                <a:cs typeface="Arial" panose="020B0604020202020204" pitchFamily="34" charset="0"/>
              </a:rPr>
              <a:t> </a:t>
            </a:r>
            <a:r>
              <a:rPr lang="en-GB" sz="2400" dirty="0" err="1">
                <a:latin typeface="Arial" panose="020B0604020202020204" pitchFamily="34" charset="0"/>
                <a:ea typeface="Calibri" panose="020F0502020204030204" pitchFamily="34" charset="0"/>
                <a:cs typeface="Arial" panose="020B0604020202020204" pitchFamily="34" charset="0"/>
              </a:rPr>
              <a:t>ein</a:t>
            </a:r>
            <a:r>
              <a:rPr lang="en-GB" sz="2400" dirty="0">
                <a:latin typeface="Arial" panose="020B0604020202020204" pitchFamily="34" charset="0"/>
                <a:ea typeface="Calibri" panose="020F0502020204030204" pitchFamily="34" charset="0"/>
                <a:cs typeface="Arial" panose="020B0604020202020204" pitchFamily="34" charset="0"/>
              </a:rPr>
              <a:t> </a:t>
            </a:r>
            <a:r>
              <a:rPr lang="en-GB" sz="2400" dirty="0" err="1">
                <a:latin typeface="Arial" panose="020B0604020202020204" pitchFamily="34" charset="0"/>
                <a:ea typeface="Calibri" panose="020F0502020204030204" pitchFamily="34" charset="0"/>
                <a:cs typeface="Arial" panose="020B0604020202020204" pitchFamily="34" charset="0"/>
              </a:rPr>
              <a:t>gilydd</a:t>
            </a:r>
            <a:r>
              <a:rPr lang="en-GB" sz="2400" dirty="0">
                <a:latin typeface="Arial" panose="020B0604020202020204" pitchFamily="34" charset="0"/>
                <a:ea typeface="Calibri" panose="020F0502020204030204" pitchFamily="34" charset="0"/>
                <a:cs typeface="Arial" panose="020B0604020202020204" pitchFamily="34" charset="0"/>
              </a:rPr>
              <a:t> </a:t>
            </a:r>
            <a:r>
              <a:rPr lang="en-GB" sz="2400" dirty="0" err="1">
                <a:latin typeface="Arial" panose="020B0604020202020204" pitchFamily="34" charset="0"/>
                <a:ea typeface="Calibri" panose="020F0502020204030204" pitchFamily="34" charset="0"/>
                <a:cs typeface="Arial" panose="020B0604020202020204" pitchFamily="34" charset="0"/>
              </a:rPr>
              <a:t>fel</a:t>
            </a:r>
            <a:r>
              <a:rPr lang="en-GB" sz="2400" dirty="0">
                <a:latin typeface="Arial" panose="020B0604020202020204" pitchFamily="34" charset="0"/>
                <a:ea typeface="Calibri" panose="020F0502020204030204" pitchFamily="34" charset="0"/>
                <a:cs typeface="Arial" panose="020B0604020202020204" pitchFamily="34" charset="0"/>
              </a:rPr>
              <a:t> </a:t>
            </a:r>
            <a:r>
              <a:rPr lang="en-GB" sz="2400" dirty="0" err="1">
                <a:latin typeface="Arial" panose="020B0604020202020204" pitchFamily="34" charset="0"/>
                <a:ea typeface="Calibri" panose="020F0502020204030204" pitchFamily="34" charset="0"/>
                <a:cs typeface="Arial" panose="020B0604020202020204" pitchFamily="34" charset="0"/>
              </a:rPr>
              <a:t>cymuned</a:t>
            </a:r>
            <a:r>
              <a:rPr lang="en-GB" sz="2400" dirty="0">
                <a:latin typeface="Arial" panose="020B0604020202020204" pitchFamily="34" charset="0"/>
                <a:ea typeface="Calibri" panose="020F0502020204030204" pitchFamily="34" charset="0"/>
                <a:cs typeface="Arial" panose="020B0604020202020204" pitchFamily="34" charset="0"/>
              </a:rPr>
              <a:t>,</a:t>
            </a:r>
          </a:p>
          <a:p>
            <a:pPr marL="0" indent="0" algn="ctr">
              <a:lnSpc>
                <a:spcPct val="107000"/>
              </a:lnSpc>
              <a:spcAft>
                <a:spcPts val="800"/>
              </a:spcAft>
              <a:buNone/>
            </a:pPr>
            <a:r>
              <a:rPr lang="en-GB" sz="2400" dirty="0" err="1">
                <a:latin typeface="Arial" panose="020B0604020202020204" pitchFamily="34" charset="0"/>
                <a:ea typeface="Calibri" panose="020F0502020204030204" pitchFamily="34" charset="0"/>
                <a:cs typeface="Arial" panose="020B0604020202020204" pitchFamily="34" charset="0"/>
              </a:rPr>
              <a:t>ymrwymwn</a:t>
            </a:r>
            <a:r>
              <a:rPr lang="en-GB" sz="2400" dirty="0">
                <a:latin typeface="Arial" panose="020B0604020202020204" pitchFamily="34" charset="0"/>
                <a:ea typeface="Calibri" panose="020F0502020204030204" pitchFamily="34" charset="0"/>
                <a:cs typeface="Arial" panose="020B0604020202020204" pitchFamily="34" charset="0"/>
              </a:rPr>
              <a:t> </a:t>
            </a:r>
            <a:r>
              <a:rPr lang="en-GB" sz="2400" dirty="0" err="1">
                <a:latin typeface="Arial" panose="020B0604020202020204" pitchFamily="34" charset="0"/>
                <a:ea typeface="Calibri" panose="020F0502020204030204" pitchFamily="34" charset="0"/>
                <a:cs typeface="Arial" panose="020B0604020202020204" pitchFamily="34" charset="0"/>
              </a:rPr>
              <a:t>i</a:t>
            </a:r>
            <a:r>
              <a:rPr lang="en-GB" sz="2400" dirty="0">
                <a:latin typeface="Arial" panose="020B0604020202020204" pitchFamily="34" charset="0"/>
                <a:ea typeface="Calibri" panose="020F0502020204030204" pitchFamily="34" charset="0"/>
                <a:cs typeface="Arial" panose="020B0604020202020204" pitchFamily="34" charset="0"/>
              </a:rPr>
              <a:t> </a:t>
            </a:r>
            <a:r>
              <a:rPr lang="en-GB" sz="2400" dirty="0" err="1">
                <a:latin typeface="Arial" panose="020B0604020202020204" pitchFamily="34" charset="0"/>
                <a:ea typeface="Calibri" panose="020F0502020204030204" pitchFamily="34" charset="0"/>
                <a:cs typeface="Arial" panose="020B0604020202020204" pitchFamily="34" charset="0"/>
              </a:rPr>
              <a:t>fyw</a:t>
            </a:r>
            <a:r>
              <a:rPr lang="en-GB" sz="2400" dirty="0">
                <a:latin typeface="Arial" panose="020B0604020202020204" pitchFamily="34" charset="0"/>
                <a:ea typeface="Calibri" panose="020F0502020204030204" pitchFamily="34" charset="0"/>
                <a:cs typeface="Arial" panose="020B0604020202020204" pitchFamily="34" charset="0"/>
              </a:rPr>
              <a:t> </a:t>
            </a:r>
            <a:r>
              <a:rPr lang="en-GB" sz="2400" dirty="0" err="1">
                <a:latin typeface="Arial" panose="020B0604020202020204" pitchFamily="34" charset="0"/>
                <a:ea typeface="Calibri" panose="020F0502020204030204" pitchFamily="34" charset="0"/>
                <a:cs typeface="Arial" panose="020B0604020202020204" pitchFamily="34" charset="0"/>
              </a:rPr>
              <a:t>bywyd</a:t>
            </a:r>
            <a:r>
              <a:rPr lang="en-GB" sz="2400" dirty="0">
                <a:latin typeface="Arial" panose="020B0604020202020204" pitchFamily="34" charset="0"/>
                <a:ea typeface="Calibri" panose="020F0502020204030204" pitchFamily="34" charset="0"/>
                <a:cs typeface="Arial" panose="020B0604020202020204" pitchFamily="34" charset="0"/>
              </a:rPr>
              <a:t> </a:t>
            </a:r>
            <a:r>
              <a:rPr lang="en-GB" sz="2400" dirty="0" err="1">
                <a:latin typeface="Arial" panose="020B0604020202020204" pitchFamily="34" charset="0"/>
                <a:ea typeface="Calibri" panose="020F0502020204030204" pitchFamily="34" charset="0"/>
                <a:cs typeface="Arial" panose="020B0604020202020204" pitchFamily="34" charset="0"/>
              </a:rPr>
              <a:t>sy’n</a:t>
            </a:r>
            <a:r>
              <a:rPr lang="en-GB" sz="2400" dirty="0">
                <a:latin typeface="Arial" panose="020B0604020202020204" pitchFamily="34" charset="0"/>
                <a:ea typeface="Calibri" panose="020F0502020204030204" pitchFamily="34" charset="0"/>
                <a:cs typeface="Arial" panose="020B0604020202020204" pitchFamily="34" charset="0"/>
              </a:rPr>
              <a:t> </a:t>
            </a:r>
            <a:r>
              <a:rPr lang="en-GB" sz="2400" dirty="0" err="1">
                <a:latin typeface="Arial" panose="020B0604020202020204" pitchFamily="34" charset="0"/>
                <a:ea typeface="Calibri" panose="020F0502020204030204" pitchFamily="34" charset="0"/>
                <a:cs typeface="Arial" panose="020B0604020202020204" pitchFamily="34" charset="0"/>
              </a:rPr>
              <a:t>adeiladu’r</a:t>
            </a:r>
            <a:r>
              <a:rPr lang="en-GB" sz="2400" dirty="0">
                <a:latin typeface="Arial" panose="020B0604020202020204" pitchFamily="34" charset="0"/>
                <a:ea typeface="Calibri" panose="020F0502020204030204" pitchFamily="34" charset="0"/>
                <a:cs typeface="Arial" panose="020B0604020202020204" pitchFamily="34" charset="0"/>
              </a:rPr>
              <a:t> </a:t>
            </a:r>
            <a:r>
              <a:rPr lang="en-GB" sz="2400" dirty="0" err="1">
                <a:latin typeface="Arial" panose="020B0604020202020204" pitchFamily="34" charset="0"/>
                <a:ea typeface="Calibri" panose="020F0502020204030204" pitchFamily="34" charset="0"/>
                <a:cs typeface="Arial" panose="020B0604020202020204" pitchFamily="34" charset="0"/>
              </a:rPr>
              <a:t>Deyrnas</a:t>
            </a:r>
            <a:r>
              <a:rPr lang="en-GB" sz="2400" dirty="0">
                <a:latin typeface="Arial" panose="020B0604020202020204" pitchFamily="34" charset="0"/>
                <a:ea typeface="Calibri" panose="020F0502020204030204" pitchFamily="34" charset="0"/>
                <a:cs typeface="Arial" panose="020B0604020202020204" pitchFamily="34" charset="0"/>
              </a:rPr>
              <a:t>.</a:t>
            </a:r>
            <a:endParaRPr lang="en-GB" sz="2400" dirty="0">
              <a:effectLst/>
              <a:latin typeface="Calibri" panose="020F0502020204030204" pitchFamily="34" charset="0"/>
              <a:ea typeface="Calibri" panose="020F0502020204030204" pitchFamily="34" charset="0"/>
              <a:cs typeface="Arial" panose="020B0604020202020204" pitchFamily="34" charset="0"/>
            </a:endParaRPr>
          </a:p>
          <a:p>
            <a:pPr marL="0" indent="0" algn="ctr">
              <a:lnSpc>
                <a:spcPct val="107000"/>
              </a:lnSpc>
              <a:spcAft>
                <a:spcPts val="800"/>
              </a:spcAft>
              <a:buNone/>
            </a:pPr>
            <a:r>
              <a:rPr lang="en-GB" sz="2400" dirty="0" err="1">
                <a:latin typeface="Arial" panose="020B0604020202020204" pitchFamily="34" charset="0"/>
                <a:ea typeface="Calibri" panose="020F0502020204030204" pitchFamily="34" charset="0"/>
                <a:cs typeface="Arial" panose="020B0604020202020204" pitchFamily="34" charset="0"/>
              </a:rPr>
              <a:t>Ymrwymwn</a:t>
            </a:r>
            <a:r>
              <a:rPr lang="en-GB" sz="2400" dirty="0">
                <a:effectLst/>
                <a:latin typeface="Arial" panose="020B0604020202020204" pitchFamily="34" charset="0"/>
                <a:ea typeface="Calibri" panose="020F0502020204030204" pitchFamily="34" charset="0"/>
                <a:cs typeface="Arial" panose="020B0604020202020204" pitchFamily="34" charset="0"/>
              </a:rPr>
              <a:t> </a:t>
            </a:r>
            <a:r>
              <a:rPr lang="en-GB" sz="2400" dirty="0">
                <a:latin typeface="Arial" panose="020B0604020202020204" pitchFamily="34" charset="0"/>
                <a:ea typeface="Calibri" panose="020F0502020204030204" pitchFamily="34" charset="0"/>
                <a:cs typeface="Arial" panose="020B0604020202020204" pitchFamily="34" charset="0"/>
              </a:rPr>
              <a:t>i</a:t>
            </a:r>
            <a:r>
              <a:rPr lang="en-GB" sz="2400" dirty="0">
                <a:effectLst/>
                <a:latin typeface="Arial" panose="020B0604020202020204" pitchFamily="34" charset="0"/>
                <a:ea typeface="Calibri" panose="020F0502020204030204" pitchFamily="34" charset="0"/>
                <a:cs typeface="Arial" panose="020B0604020202020204" pitchFamily="34" charset="0"/>
              </a:rPr>
              <a:t> </a:t>
            </a:r>
            <a:r>
              <a:rPr lang="en-GB" sz="2400" dirty="0" err="1">
                <a:effectLst/>
                <a:latin typeface="Arial" panose="020B0604020202020204" pitchFamily="34" charset="0"/>
                <a:ea typeface="Calibri" panose="020F0502020204030204" pitchFamily="34" charset="0"/>
                <a:cs typeface="Arial" panose="020B0604020202020204" pitchFamily="34" charset="0"/>
              </a:rPr>
              <a:t>sefyll</a:t>
            </a:r>
            <a:r>
              <a:rPr lang="en-GB" sz="2400" dirty="0">
                <a:effectLst/>
                <a:latin typeface="Arial" panose="020B0604020202020204" pitchFamily="34" charset="0"/>
                <a:ea typeface="Calibri" panose="020F0502020204030204" pitchFamily="34" charset="0"/>
                <a:cs typeface="Arial" panose="020B0604020202020204" pitchFamily="34" charset="0"/>
              </a:rPr>
              <a:t> </a:t>
            </a:r>
            <a:r>
              <a:rPr lang="en-GB" sz="2400" dirty="0" err="1">
                <a:effectLst/>
                <a:latin typeface="Arial" panose="020B0604020202020204" pitchFamily="34" charset="0"/>
                <a:ea typeface="Calibri" panose="020F0502020204030204" pitchFamily="34" charset="0"/>
                <a:cs typeface="Arial" panose="020B0604020202020204" pitchFamily="34" charset="0"/>
              </a:rPr>
              <a:t>gyda’n</a:t>
            </a:r>
            <a:r>
              <a:rPr lang="en-GB" sz="2400" dirty="0">
                <a:effectLst/>
                <a:latin typeface="Arial" panose="020B0604020202020204" pitchFamily="34" charset="0"/>
                <a:ea typeface="Calibri" panose="020F0502020204030204" pitchFamily="34" charset="0"/>
                <a:cs typeface="Arial" panose="020B0604020202020204" pitchFamily="34" charset="0"/>
              </a:rPr>
              <a:t> </a:t>
            </a:r>
            <a:r>
              <a:rPr lang="en-GB" sz="2400" dirty="0" err="1">
                <a:effectLst/>
                <a:latin typeface="Arial" panose="020B0604020202020204" pitchFamily="34" charset="0"/>
                <a:ea typeface="Calibri" panose="020F0502020204030204" pitchFamily="34" charset="0"/>
                <a:cs typeface="Arial" panose="020B0604020202020204" pitchFamily="34" charset="0"/>
              </a:rPr>
              <a:t>chwiorydd</a:t>
            </a:r>
            <a:r>
              <a:rPr lang="en-GB" sz="2400" dirty="0">
                <a:effectLst/>
                <a:latin typeface="Arial" panose="020B0604020202020204" pitchFamily="34" charset="0"/>
                <a:ea typeface="Calibri" panose="020F0502020204030204" pitchFamily="34" charset="0"/>
                <a:cs typeface="Arial" panose="020B0604020202020204" pitchFamily="34" charset="0"/>
              </a:rPr>
              <a:t> </a:t>
            </a:r>
            <a:r>
              <a:rPr lang="en-GB" sz="2400" dirty="0" err="1">
                <a:effectLst/>
                <a:latin typeface="Arial" panose="020B0604020202020204" pitchFamily="34" charset="0"/>
                <a:ea typeface="Calibri" panose="020F0502020204030204" pitchFamily="34" charset="0"/>
                <a:cs typeface="Arial" panose="020B0604020202020204" pitchFamily="34" charset="0"/>
              </a:rPr>
              <a:t>a’n</a:t>
            </a:r>
            <a:r>
              <a:rPr lang="en-GB" sz="2400" dirty="0">
                <a:effectLst/>
                <a:latin typeface="Arial" panose="020B0604020202020204" pitchFamily="34" charset="0"/>
                <a:ea typeface="Calibri" panose="020F0502020204030204" pitchFamily="34" charset="0"/>
                <a:cs typeface="Arial" panose="020B0604020202020204" pitchFamily="34" charset="0"/>
              </a:rPr>
              <a:t> </a:t>
            </a:r>
            <a:r>
              <a:rPr lang="en-GB" sz="2400" dirty="0" err="1">
                <a:effectLst/>
                <a:latin typeface="Arial" panose="020B0604020202020204" pitchFamily="34" charset="0"/>
                <a:ea typeface="Calibri" panose="020F0502020204030204" pitchFamily="34" charset="0"/>
                <a:cs typeface="Arial" panose="020B0604020202020204" pitchFamily="34" charset="0"/>
              </a:rPr>
              <a:t>brodyr</a:t>
            </a:r>
            <a:r>
              <a:rPr lang="en-GB" sz="2400" dirty="0">
                <a:effectLst/>
                <a:latin typeface="Arial" panose="020B0604020202020204" pitchFamily="34" charset="0"/>
                <a:ea typeface="Calibri" panose="020F0502020204030204" pitchFamily="34" charset="0"/>
                <a:cs typeface="Arial" panose="020B0604020202020204" pitchFamily="34" charset="0"/>
              </a:rPr>
              <a:t> </a:t>
            </a:r>
            <a:r>
              <a:rPr lang="en-GB" sz="2400" dirty="0" err="1">
                <a:effectLst/>
                <a:latin typeface="Arial" panose="020B0604020202020204" pitchFamily="34" charset="0"/>
                <a:ea typeface="Calibri" panose="020F0502020204030204" pitchFamily="34" charset="0"/>
                <a:cs typeface="Arial" panose="020B0604020202020204" pitchFamily="34" charset="0"/>
              </a:rPr>
              <a:t>mewn</a:t>
            </a:r>
            <a:r>
              <a:rPr lang="en-GB" sz="2400" dirty="0">
                <a:effectLst/>
                <a:latin typeface="Arial" panose="020B0604020202020204" pitchFamily="34" charset="0"/>
                <a:ea typeface="Calibri" panose="020F0502020204030204" pitchFamily="34" charset="0"/>
                <a:cs typeface="Arial" panose="020B0604020202020204" pitchFamily="34" charset="0"/>
              </a:rPr>
              <a:t> </a:t>
            </a:r>
            <a:r>
              <a:rPr lang="en-GB" sz="2400" dirty="0" err="1">
                <a:effectLst/>
                <a:latin typeface="Arial" panose="020B0604020202020204" pitchFamily="34" charset="0"/>
                <a:ea typeface="Calibri" panose="020F0502020204030204" pitchFamily="34" charset="0"/>
                <a:cs typeface="Arial" panose="020B0604020202020204" pitchFamily="34" charset="0"/>
              </a:rPr>
              <a:t>cymunedau</a:t>
            </a:r>
            <a:r>
              <a:rPr lang="en-GB" sz="2400" dirty="0">
                <a:effectLst/>
                <a:latin typeface="Arial" panose="020B0604020202020204" pitchFamily="34" charset="0"/>
                <a:ea typeface="Calibri" panose="020F0502020204030204" pitchFamily="34" charset="0"/>
                <a:cs typeface="Arial" panose="020B0604020202020204" pitchFamily="34" charset="0"/>
              </a:rPr>
              <a:t> </a:t>
            </a:r>
            <a:r>
              <a:rPr lang="en-GB" sz="2400" dirty="0" err="1">
                <a:effectLst/>
                <a:latin typeface="Arial" panose="020B0604020202020204" pitchFamily="34" charset="0"/>
                <a:ea typeface="Calibri" panose="020F0502020204030204" pitchFamily="34" charset="0"/>
                <a:cs typeface="Arial" panose="020B0604020202020204" pitchFamily="34" charset="0"/>
              </a:rPr>
              <a:t>tlawd</a:t>
            </a:r>
            <a:r>
              <a:rPr lang="en-GB" sz="2400" dirty="0">
                <a:effectLst/>
                <a:latin typeface="Arial" panose="020B0604020202020204" pitchFamily="34" charset="0"/>
                <a:ea typeface="Calibri" panose="020F0502020204030204" pitchFamily="34" charset="0"/>
                <a:cs typeface="Arial" panose="020B0604020202020204" pitchFamily="34" charset="0"/>
              </a:rPr>
              <a:t> </a:t>
            </a:r>
            <a:r>
              <a:rPr lang="en-GB" sz="2400" dirty="0" err="1">
                <a:effectLst/>
                <a:latin typeface="Arial" panose="020B0604020202020204" pitchFamily="34" charset="0"/>
                <a:ea typeface="Calibri" panose="020F0502020204030204" pitchFamily="34" charset="0"/>
                <a:cs typeface="Arial" panose="020B0604020202020204" pitchFamily="34" charset="0"/>
              </a:rPr>
              <a:t>dros</a:t>
            </a:r>
            <a:r>
              <a:rPr lang="en-GB" sz="2400" dirty="0">
                <a:effectLst/>
                <a:latin typeface="Arial" panose="020B0604020202020204" pitchFamily="34" charset="0"/>
                <a:ea typeface="Calibri" panose="020F0502020204030204" pitchFamily="34" charset="0"/>
                <a:cs typeface="Arial" panose="020B0604020202020204" pitchFamily="34" charset="0"/>
              </a:rPr>
              <a:t> y </a:t>
            </a:r>
            <a:r>
              <a:rPr lang="en-GB" sz="2400" dirty="0" err="1">
                <a:effectLst/>
                <a:latin typeface="Arial" panose="020B0604020202020204" pitchFamily="34" charset="0"/>
                <a:ea typeface="Calibri" panose="020F0502020204030204" pitchFamily="34" charset="0"/>
                <a:cs typeface="Arial" panose="020B0604020202020204" pitchFamily="34" charset="0"/>
              </a:rPr>
              <a:t>byd</a:t>
            </a:r>
            <a:r>
              <a:rPr lang="en-GB" sz="2400" dirty="0">
                <a:effectLst/>
                <a:latin typeface="Arial" panose="020B0604020202020204" pitchFamily="34" charset="0"/>
                <a:ea typeface="Calibri" panose="020F0502020204030204" pitchFamily="34" charset="0"/>
                <a:cs typeface="Arial" panose="020B0604020202020204" pitchFamily="34" charset="0"/>
              </a:rPr>
              <a:t>.</a:t>
            </a:r>
            <a:endParaRPr lang="en-GB" dirty="0"/>
          </a:p>
        </p:txBody>
      </p:sp>
      <p:sp>
        <p:nvSpPr>
          <p:cNvPr id="5" name="TextBox 4">
            <a:extLst>
              <a:ext uri="{FF2B5EF4-FFF2-40B4-BE49-F238E27FC236}">
                <a16:creationId xmlns:a16="http://schemas.microsoft.com/office/drawing/2014/main" id="{D3C583BF-AE8E-4AE7-88AB-9D56399E2CA4}"/>
              </a:ext>
            </a:extLst>
          </p:cNvPr>
          <p:cNvSpPr txBox="1"/>
          <p:nvPr/>
        </p:nvSpPr>
        <p:spPr>
          <a:xfrm>
            <a:off x="5614587" y="6408134"/>
            <a:ext cx="2809531" cy="369332"/>
          </a:xfrm>
          <a:prstGeom prst="rect">
            <a:avLst/>
          </a:prstGeom>
          <a:noFill/>
        </p:spPr>
        <p:txBody>
          <a:bodyPr wrap="square" rtlCol="0">
            <a:spAutoFit/>
          </a:bodyPr>
          <a:lstStyle/>
          <a:p>
            <a:r>
              <a:rPr lang="en-GB" sz="1800" dirty="0" err="1">
                <a:solidFill>
                  <a:schemeClr val="bg1"/>
                </a:solidFill>
              </a:rPr>
              <a:t>Gwahodd</a:t>
            </a:r>
            <a:r>
              <a:rPr lang="en-GB" sz="1800" dirty="0">
                <a:solidFill>
                  <a:schemeClr val="bg1"/>
                </a:solidFill>
              </a:rPr>
              <a:t> a </a:t>
            </a:r>
            <a:r>
              <a:rPr lang="en-GB" sz="1800" dirty="0" err="1">
                <a:solidFill>
                  <a:schemeClr val="bg1"/>
                </a:solidFill>
              </a:rPr>
              <a:t>Gweithredu</a:t>
            </a:r>
            <a:endParaRPr lang="en-GB" sz="1800" dirty="0">
              <a:solidFill>
                <a:schemeClr val="bg1"/>
              </a:solidFill>
            </a:endParaRPr>
          </a:p>
        </p:txBody>
      </p:sp>
      <p:pic>
        <p:nvPicPr>
          <p:cNvPr id="6" name="Picture 5" descr="Icon&#10;&#10;Description automatically generated">
            <a:extLst>
              <a:ext uri="{FF2B5EF4-FFF2-40B4-BE49-F238E27FC236}">
                <a16:creationId xmlns:a16="http://schemas.microsoft.com/office/drawing/2014/main" id="{8E0CDBE9-7AC9-459D-A7CC-50EC6AE812A1}"/>
              </a:ext>
            </a:extLst>
          </p:cNvPr>
          <p:cNvPicPr>
            <a:picLocks noChangeAspect="1"/>
          </p:cNvPicPr>
          <p:nvPr/>
        </p:nvPicPr>
        <p:blipFill>
          <a:blip r:embed="rId3"/>
          <a:stretch>
            <a:fillRect/>
          </a:stretch>
        </p:blipFill>
        <p:spPr>
          <a:xfrm>
            <a:off x="6843307" y="3519174"/>
            <a:ext cx="3072723" cy="3073626"/>
          </a:xfrm>
          <a:prstGeom prst="rect">
            <a:avLst/>
          </a:prstGeom>
        </p:spPr>
      </p:pic>
    </p:spTree>
    <p:extLst>
      <p:ext uri="{BB962C8B-B14F-4D97-AF65-F5344CB8AC3E}">
        <p14:creationId xmlns:p14="http://schemas.microsoft.com/office/powerpoint/2010/main" val="34690701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E470549-0D31-43B9-8C84-996F9E145F93}"/>
              </a:ext>
            </a:extLst>
          </p:cNvPr>
          <p:cNvSpPr>
            <a:spLocks noGrp="1"/>
          </p:cNvSpPr>
          <p:nvPr>
            <p:ph type="sldNum" sz="quarter" idx="11"/>
          </p:nvPr>
        </p:nvSpPr>
        <p:spPr/>
        <p:txBody>
          <a:bodyPr/>
          <a:lstStyle/>
          <a:p>
            <a:pPr>
              <a:defRPr/>
            </a:pPr>
            <a:fld id="{E31A3992-5B00-0A42-93B4-D0E70D851268}" type="slidenum">
              <a:rPr lang="en-GB" altLang="en-US" smtClean="0"/>
              <a:pPr>
                <a:defRPr/>
              </a:pPr>
              <a:t>28</a:t>
            </a:fld>
            <a:endParaRPr lang="en-GB" altLang="en-US"/>
          </a:p>
        </p:txBody>
      </p:sp>
      <p:sp>
        <p:nvSpPr>
          <p:cNvPr id="4" name="Content Placeholder 3">
            <a:extLst>
              <a:ext uri="{FF2B5EF4-FFF2-40B4-BE49-F238E27FC236}">
                <a16:creationId xmlns:a16="http://schemas.microsoft.com/office/drawing/2014/main" id="{0395CED4-1760-44EA-851F-21D130FDE14C}"/>
              </a:ext>
            </a:extLst>
          </p:cNvPr>
          <p:cNvSpPr>
            <a:spLocks noGrp="1"/>
          </p:cNvSpPr>
          <p:nvPr>
            <p:ph sz="quarter" idx="12"/>
          </p:nvPr>
        </p:nvSpPr>
        <p:spPr>
          <a:xfrm>
            <a:off x="807518" y="1031538"/>
            <a:ext cx="7084756" cy="3706230"/>
          </a:xfrm>
        </p:spPr>
        <p:txBody>
          <a:bodyPr/>
          <a:lstStyle/>
          <a:p>
            <a:pPr marL="0" indent="0" algn="ctr">
              <a:lnSpc>
                <a:spcPct val="107000"/>
              </a:lnSpc>
              <a:spcAft>
                <a:spcPts val="800"/>
              </a:spcAft>
              <a:buNone/>
            </a:pPr>
            <a:r>
              <a:rPr lang="en-GB" sz="2400" dirty="0" err="1">
                <a:latin typeface="Arial" panose="020B0604020202020204" pitchFamily="34" charset="0"/>
                <a:ea typeface="Calibri" panose="020F0502020204030204" pitchFamily="34" charset="0"/>
                <a:cs typeface="Arial" panose="020B0604020202020204" pitchFamily="34" charset="0"/>
              </a:rPr>
              <a:t>Gweithredwn</a:t>
            </a:r>
            <a:r>
              <a:rPr lang="en-GB" sz="2400" dirty="0">
                <a:latin typeface="Arial" panose="020B0604020202020204" pitchFamily="34" charset="0"/>
                <a:ea typeface="Calibri" panose="020F0502020204030204" pitchFamily="34" charset="0"/>
                <a:cs typeface="Arial" panose="020B0604020202020204" pitchFamily="34" charset="0"/>
              </a:rPr>
              <a:t> </a:t>
            </a:r>
            <a:r>
              <a:rPr lang="en-GB" sz="2400" dirty="0" err="1">
                <a:latin typeface="Arial" panose="020B0604020202020204" pitchFamily="34" charset="0"/>
                <a:ea typeface="Calibri" panose="020F0502020204030204" pitchFamily="34" charset="0"/>
                <a:cs typeface="Arial" panose="020B0604020202020204" pitchFamily="34" charset="0"/>
              </a:rPr>
              <a:t>i</a:t>
            </a:r>
            <a:r>
              <a:rPr lang="en-GB" sz="2400" dirty="0">
                <a:latin typeface="Arial" panose="020B0604020202020204" pitchFamily="34" charset="0"/>
                <a:ea typeface="Calibri" panose="020F0502020204030204" pitchFamily="34" charset="0"/>
                <a:cs typeface="Arial" panose="020B0604020202020204" pitchFamily="34" charset="0"/>
              </a:rPr>
              <a:t> </a:t>
            </a:r>
            <a:r>
              <a:rPr lang="en-GB" sz="2400" dirty="0" err="1">
                <a:latin typeface="Arial" panose="020B0604020202020204" pitchFamily="34" charset="0"/>
                <a:ea typeface="Calibri" panose="020F0502020204030204" pitchFamily="34" charset="0"/>
                <a:cs typeface="Arial" panose="020B0604020202020204" pitchFamily="34" charset="0"/>
              </a:rPr>
              <a:t>alw</a:t>
            </a:r>
            <a:r>
              <a:rPr lang="en-GB" sz="2400" dirty="0">
                <a:latin typeface="Arial" panose="020B0604020202020204" pitchFamily="34" charset="0"/>
                <a:ea typeface="Calibri" panose="020F0502020204030204" pitchFamily="34" charset="0"/>
                <a:cs typeface="Arial" panose="020B0604020202020204" pitchFamily="34" charset="0"/>
              </a:rPr>
              <a:t> am </a:t>
            </a:r>
            <a:r>
              <a:rPr lang="en-GB" sz="2400" dirty="0" err="1">
                <a:latin typeface="Arial" panose="020B0604020202020204" pitchFamily="34" charset="0"/>
                <a:ea typeface="Calibri" panose="020F0502020204030204" pitchFamily="34" charset="0"/>
                <a:cs typeface="Arial" panose="020B0604020202020204" pitchFamily="34" charset="0"/>
              </a:rPr>
              <a:t>gyfiawnder</a:t>
            </a:r>
            <a:r>
              <a:rPr lang="en-GB" sz="2400" dirty="0">
                <a:latin typeface="Arial" panose="020B0604020202020204" pitchFamily="34" charset="0"/>
                <a:ea typeface="Calibri" panose="020F0502020204030204" pitchFamily="34" charset="0"/>
                <a:cs typeface="Arial" panose="020B0604020202020204" pitchFamily="34" charset="0"/>
              </a:rPr>
              <a:t> </a:t>
            </a:r>
            <a:r>
              <a:rPr lang="en-GB" sz="2400" dirty="0" err="1">
                <a:latin typeface="Arial" panose="020B0604020202020204" pitchFamily="34" charset="0"/>
                <a:ea typeface="Calibri" panose="020F0502020204030204" pitchFamily="34" charset="0"/>
                <a:cs typeface="Arial" panose="020B0604020202020204" pitchFamily="34" charset="0"/>
              </a:rPr>
              <a:t>hinsawdd</a:t>
            </a:r>
            <a:r>
              <a:rPr lang="en-GB" sz="2400" dirty="0">
                <a:latin typeface="Arial" panose="020B0604020202020204" pitchFamily="34" charset="0"/>
                <a:ea typeface="Calibri" panose="020F0502020204030204" pitchFamily="34" charset="0"/>
                <a:cs typeface="Arial" panose="020B0604020202020204" pitchFamily="34" charset="0"/>
              </a:rPr>
              <a:t> </a:t>
            </a:r>
            <a:r>
              <a:rPr lang="en-GB" sz="2400" dirty="0" err="1">
                <a:latin typeface="Arial" panose="020B0604020202020204" pitchFamily="34" charset="0"/>
                <a:ea typeface="Calibri" panose="020F0502020204030204" pitchFamily="34" charset="0"/>
                <a:cs typeface="Arial" panose="020B0604020202020204" pitchFamily="34" charset="0"/>
              </a:rPr>
              <a:t>ym</a:t>
            </a:r>
            <a:r>
              <a:rPr lang="en-GB" sz="2400" dirty="0">
                <a:latin typeface="Arial" panose="020B0604020202020204" pitchFamily="34" charset="0"/>
                <a:ea typeface="Calibri" panose="020F0502020204030204" pitchFamily="34" charset="0"/>
                <a:cs typeface="Arial" panose="020B0604020202020204" pitchFamily="34" charset="0"/>
              </a:rPr>
              <a:t> </a:t>
            </a:r>
            <a:r>
              <a:rPr lang="en-GB" sz="2400" dirty="0" err="1">
                <a:latin typeface="Arial" panose="020B0604020202020204" pitchFamily="34" charset="0"/>
                <a:ea typeface="Calibri" panose="020F0502020204030204" pitchFamily="34" charset="0"/>
                <a:cs typeface="Arial" panose="020B0604020202020204" pitchFamily="34" charset="0"/>
              </a:rPr>
              <a:t>mhob</a:t>
            </a:r>
            <a:r>
              <a:rPr lang="en-GB" sz="2400" dirty="0">
                <a:latin typeface="Arial" panose="020B0604020202020204" pitchFamily="34" charset="0"/>
                <a:ea typeface="Calibri" panose="020F0502020204030204" pitchFamily="34" charset="0"/>
                <a:cs typeface="Arial" panose="020B0604020202020204" pitchFamily="34" charset="0"/>
              </a:rPr>
              <a:t> </a:t>
            </a:r>
            <a:r>
              <a:rPr lang="en-GB" sz="2400" dirty="0" err="1">
                <a:latin typeface="Arial" panose="020B0604020202020204" pitchFamily="34" charset="0"/>
                <a:ea typeface="Calibri" panose="020F0502020204030204" pitchFamily="34" charset="0"/>
                <a:cs typeface="Arial" panose="020B0604020202020204" pitchFamily="34" charset="0"/>
              </a:rPr>
              <a:t>ffordd</a:t>
            </a:r>
            <a:r>
              <a:rPr lang="en-GB" sz="2400" dirty="0">
                <a:latin typeface="Arial" panose="020B0604020202020204" pitchFamily="34" charset="0"/>
                <a:ea typeface="Calibri" panose="020F0502020204030204" pitchFamily="34" charset="0"/>
                <a:cs typeface="Arial" panose="020B0604020202020204" pitchFamily="34" charset="0"/>
              </a:rPr>
              <a:t>, </a:t>
            </a:r>
          </a:p>
          <a:p>
            <a:pPr marL="0" indent="0" algn="ctr">
              <a:lnSpc>
                <a:spcPct val="107000"/>
              </a:lnSpc>
              <a:spcAft>
                <a:spcPts val="800"/>
              </a:spcAft>
              <a:buNone/>
            </a:pPr>
            <a:r>
              <a:rPr lang="en-GB" sz="2400" dirty="0" err="1">
                <a:latin typeface="Arial" panose="020B0604020202020204" pitchFamily="34" charset="0"/>
                <a:ea typeface="Calibri" panose="020F0502020204030204" pitchFamily="34" charset="0"/>
                <a:cs typeface="Arial" panose="020B0604020202020204" pitchFamily="34" charset="0"/>
              </a:rPr>
              <a:t>deu</a:t>
            </a:r>
            <a:r>
              <a:rPr lang="en-GB" sz="2400" dirty="0" err="1">
                <a:effectLst/>
                <a:latin typeface="Arial" panose="020B0604020202020204" pitchFamily="34" charset="0"/>
                <a:ea typeface="Calibri" panose="020F0502020204030204" pitchFamily="34" charset="0"/>
                <a:cs typeface="Arial" panose="020B0604020202020204" pitchFamily="34" charset="0"/>
              </a:rPr>
              <a:t>wn</a:t>
            </a:r>
            <a:r>
              <a:rPr lang="en-GB" sz="2400" dirty="0">
                <a:effectLst/>
                <a:latin typeface="Arial" panose="020B0604020202020204" pitchFamily="34" charset="0"/>
                <a:ea typeface="Calibri" panose="020F0502020204030204" pitchFamily="34" charset="0"/>
                <a:cs typeface="Arial" panose="020B0604020202020204" pitchFamily="34" charset="0"/>
              </a:rPr>
              <a:t> </a:t>
            </a:r>
            <a:r>
              <a:rPr lang="en-GB" sz="2400" dirty="0" err="1">
                <a:effectLst/>
                <a:latin typeface="Arial" panose="020B0604020202020204" pitchFamily="34" charset="0"/>
                <a:ea typeface="Calibri" panose="020F0502020204030204" pitchFamily="34" charset="0"/>
                <a:cs typeface="Arial" panose="020B0604020202020204" pitchFamily="34" charset="0"/>
              </a:rPr>
              <a:t>â’n</a:t>
            </a:r>
            <a:r>
              <a:rPr lang="en-GB" sz="2400" dirty="0">
                <a:effectLst/>
                <a:latin typeface="Arial" panose="020B0604020202020204" pitchFamily="34" charset="0"/>
                <a:ea typeface="Calibri" panose="020F0502020204030204" pitchFamily="34" charset="0"/>
                <a:cs typeface="Arial" panose="020B0604020202020204" pitchFamily="34" charset="0"/>
              </a:rPr>
              <a:t> </a:t>
            </a:r>
            <a:r>
              <a:rPr lang="en-GB" sz="2400" dirty="0" err="1">
                <a:effectLst/>
                <a:latin typeface="Arial" panose="020B0604020202020204" pitchFamily="34" charset="0"/>
                <a:ea typeface="Calibri" panose="020F0502020204030204" pitchFamily="34" charset="0"/>
                <a:cs typeface="Arial" panose="020B0604020202020204" pitchFamily="34" charset="0"/>
              </a:rPr>
              <a:t>breuddwydion</a:t>
            </a:r>
            <a:r>
              <a:rPr lang="en-GB" sz="2400" dirty="0">
                <a:effectLst/>
                <a:latin typeface="Arial" panose="020B0604020202020204" pitchFamily="34" charset="0"/>
                <a:ea typeface="Calibri" panose="020F0502020204030204" pitchFamily="34" charset="0"/>
                <a:cs typeface="Arial" panose="020B0604020202020204" pitchFamily="34" charset="0"/>
              </a:rPr>
              <a:t>, </a:t>
            </a:r>
            <a:r>
              <a:rPr lang="en-GB" sz="2400" dirty="0" err="1">
                <a:effectLst/>
                <a:latin typeface="Arial" panose="020B0604020202020204" pitchFamily="34" charset="0"/>
                <a:ea typeface="Calibri" panose="020F0502020204030204" pitchFamily="34" charset="0"/>
                <a:cs typeface="Arial" panose="020B0604020202020204" pitchFamily="34" charset="0"/>
              </a:rPr>
              <a:t>ein</a:t>
            </a:r>
            <a:r>
              <a:rPr lang="en-GB" sz="2400" dirty="0">
                <a:effectLst/>
                <a:latin typeface="Arial" panose="020B0604020202020204" pitchFamily="34" charset="0"/>
                <a:ea typeface="Calibri" panose="020F0502020204030204" pitchFamily="34" charset="0"/>
                <a:cs typeface="Arial" panose="020B0604020202020204" pitchFamily="34" charset="0"/>
              </a:rPr>
              <a:t> </a:t>
            </a:r>
            <a:r>
              <a:rPr lang="en-GB" sz="2400" dirty="0" err="1">
                <a:effectLst/>
                <a:latin typeface="Arial" panose="020B0604020202020204" pitchFamily="34" charset="0"/>
                <a:ea typeface="Calibri" panose="020F0502020204030204" pitchFamily="34" charset="0"/>
                <a:cs typeface="Arial" panose="020B0604020202020204" pitchFamily="34" charset="0"/>
              </a:rPr>
              <a:t>syniadau</a:t>
            </a:r>
            <a:r>
              <a:rPr lang="en-GB" sz="2400" dirty="0">
                <a:effectLst/>
                <a:latin typeface="Arial" panose="020B0604020202020204" pitchFamily="34" charset="0"/>
                <a:ea typeface="Calibri" panose="020F0502020204030204" pitchFamily="34" charset="0"/>
                <a:cs typeface="Arial" panose="020B0604020202020204" pitchFamily="34" charset="0"/>
              </a:rPr>
              <a:t>, </a:t>
            </a:r>
            <a:r>
              <a:rPr lang="en-GB" sz="2400" dirty="0" err="1">
                <a:effectLst/>
                <a:latin typeface="Arial" panose="020B0604020202020204" pitchFamily="34" charset="0"/>
                <a:ea typeface="Calibri" panose="020F0502020204030204" pitchFamily="34" charset="0"/>
                <a:cs typeface="Arial" panose="020B0604020202020204" pitchFamily="34" charset="0"/>
              </a:rPr>
              <a:t>ein</a:t>
            </a:r>
            <a:r>
              <a:rPr lang="en-GB" sz="2400" dirty="0">
                <a:effectLst/>
                <a:latin typeface="Arial" panose="020B0604020202020204" pitchFamily="34" charset="0"/>
                <a:ea typeface="Calibri" panose="020F0502020204030204" pitchFamily="34" charset="0"/>
                <a:cs typeface="Arial" panose="020B0604020202020204" pitchFamily="34" charset="0"/>
              </a:rPr>
              <a:t> </a:t>
            </a:r>
            <a:r>
              <a:rPr lang="en-GB" sz="2400" dirty="0" err="1">
                <a:effectLst/>
                <a:latin typeface="Arial" panose="020B0604020202020204" pitchFamily="34" charset="0"/>
                <a:ea typeface="Calibri" panose="020F0502020204030204" pitchFamily="34" charset="0"/>
                <a:cs typeface="Arial" panose="020B0604020202020204" pitchFamily="34" charset="0"/>
              </a:rPr>
              <a:t>dealltwriaeth</a:t>
            </a:r>
            <a:r>
              <a:rPr lang="en-GB" sz="2400" dirty="0">
                <a:effectLst/>
                <a:latin typeface="Arial" panose="020B0604020202020204" pitchFamily="34" charset="0"/>
                <a:ea typeface="Calibri" panose="020F0502020204030204" pitchFamily="34" charset="0"/>
                <a:cs typeface="Arial" panose="020B0604020202020204" pitchFamily="34" charset="0"/>
              </a:rPr>
              <a:t>,</a:t>
            </a:r>
            <a:endParaRPr lang="en-GB" sz="2400" dirty="0">
              <a:latin typeface="Arial" panose="020B0604020202020204" pitchFamily="34" charset="0"/>
              <a:ea typeface="Calibri" panose="020F0502020204030204" pitchFamily="34" charset="0"/>
              <a:cs typeface="Arial" panose="020B0604020202020204" pitchFamily="34" charset="0"/>
            </a:endParaRPr>
          </a:p>
          <a:p>
            <a:pPr marL="0" indent="0" algn="ctr">
              <a:lnSpc>
                <a:spcPct val="107000"/>
              </a:lnSpc>
              <a:spcAft>
                <a:spcPts val="800"/>
              </a:spcAft>
              <a:buNone/>
            </a:pPr>
            <a:r>
              <a:rPr lang="en-GB" sz="2400" dirty="0" err="1">
                <a:latin typeface="Arial" panose="020B0604020202020204" pitchFamily="34" charset="0"/>
                <a:ea typeface="Calibri" panose="020F0502020204030204" pitchFamily="34" charset="0"/>
                <a:cs typeface="Arial" panose="020B0604020202020204" pitchFamily="34" charset="0"/>
              </a:rPr>
              <a:t>deuwn</a:t>
            </a:r>
            <a:r>
              <a:rPr lang="en-GB" sz="2400" dirty="0">
                <a:latin typeface="Arial" panose="020B0604020202020204" pitchFamily="34" charset="0"/>
                <a:ea typeface="Calibri" panose="020F0502020204030204" pitchFamily="34" charset="0"/>
                <a:cs typeface="Arial" panose="020B0604020202020204" pitchFamily="34" charset="0"/>
              </a:rPr>
              <a:t> </a:t>
            </a:r>
            <a:r>
              <a:rPr lang="en-GB" sz="2400" dirty="0" err="1">
                <a:latin typeface="Arial" panose="020B0604020202020204" pitchFamily="34" charset="0"/>
                <a:ea typeface="Calibri" panose="020F0502020204030204" pitchFamily="34" charset="0"/>
                <a:cs typeface="Arial" panose="020B0604020202020204" pitchFamily="34" charset="0"/>
              </a:rPr>
              <a:t>â’n</a:t>
            </a:r>
            <a:r>
              <a:rPr lang="en-GB" sz="2400" dirty="0">
                <a:latin typeface="Arial" panose="020B0604020202020204" pitchFamily="34" charset="0"/>
                <a:ea typeface="Calibri" panose="020F0502020204030204" pitchFamily="34" charset="0"/>
                <a:cs typeface="Arial" panose="020B0604020202020204" pitchFamily="34" charset="0"/>
              </a:rPr>
              <a:t> </a:t>
            </a:r>
            <a:r>
              <a:rPr lang="en-GB" sz="2400" dirty="0" err="1">
                <a:latin typeface="Arial" panose="020B0604020202020204" pitchFamily="34" charset="0"/>
                <a:ea typeface="Calibri" panose="020F0502020204030204" pitchFamily="34" charset="0"/>
                <a:cs typeface="Arial" panose="020B0604020202020204" pitchFamily="34" charset="0"/>
              </a:rPr>
              <a:t>sgiliau</a:t>
            </a:r>
            <a:r>
              <a:rPr lang="en-GB" sz="2400" dirty="0">
                <a:latin typeface="Arial" panose="020B0604020202020204" pitchFamily="34" charset="0"/>
                <a:ea typeface="Calibri" panose="020F0502020204030204" pitchFamily="34" charset="0"/>
                <a:cs typeface="Arial" panose="020B0604020202020204" pitchFamily="34" charset="0"/>
              </a:rPr>
              <a:t>, </a:t>
            </a:r>
            <a:r>
              <a:rPr lang="en-GB" sz="2400" dirty="0" err="1">
                <a:latin typeface="Arial" panose="020B0604020202020204" pitchFamily="34" charset="0"/>
                <a:ea typeface="Calibri" panose="020F0502020204030204" pitchFamily="34" charset="0"/>
                <a:cs typeface="Arial" panose="020B0604020202020204" pitchFamily="34" charset="0"/>
              </a:rPr>
              <a:t>ein</a:t>
            </a:r>
            <a:r>
              <a:rPr lang="en-GB" sz="2400" dirty="0">
                <a:latin typeface="Arial" panose="020B0604020202020204" pitchFamily="34" charset="0"/>
                <a:ea typeface="Calibri" panose="020F0502020204030204" pitchFamily="34" charset="0"/>
                <a:cs typeface="Arial" panose="020B0604020202020204" pitchFamily="34" charset="0"/>
              </a:rPr>
              <a:t> talent, </a:t>
            </a:r>
            <a:r>
              <a:rPr lang="en-GB" sz="2400" dirty="0" err="1">
                <a:latin typeface="Arial" panose="020B0604020202020204" pitchFamily="34" charset="0"/>
                <a:ea typeface="Calibri" panose="020F0502020204030204" pitchFamily="34" charset="0"/>
                <a:cs typeface="Arial" panose="020B0604020202020204" pitchFamily="34" charset="0"/>
              </a:rPr>
              <a:t>ein</a:t>
            </a:r>
            <a:r>
              <a:rPr lang="en-GB" sz="2400" dirty="0">
                <a:latin typeface="Arial" panose="020B0604020202020204" pitchFamily="34" charset="0"/>
                <a:ea typeface="Calibri" panose="020F0502020204030204" pitchFamily="34" charset="0"/>
                <a:cs typeface="Arial" panose="020B0604020202020204" pitchFamily="34" charset="0"/>
              </a:rPr>
              <a:t> </a:t>
            </a:r>
            <a:r>
              <a:rPr lang="en-GB" sz="2400" dirty="0" err="1">
                <a:latin typeface="Arial" panose="020B0604020202020204" pitchFamily="34" charset="0"/>
                <a:ea typeface="Calibri" panose="020F0502020204030204" pitchFamily="34" charset="0"/>
                <a:cs typeface="Arial" panose="020B0604020202020204" pitchFamily="34" charset="0"/>
              </a:rPr>
              <a:t>hunain</a:t>
            </a:r>
            <a:r>
              <a:rPr lang="en-GB" sz="2400" dirty="0">
                <a:latin typeface="Arial" panose="020B0604020202020204" pitchFamily="34" charset="0"/>
                <a:ea typeface="Calibri" panose="020F0502020204030204" pitchFamily="34" charset="0"/>
                <a:cs typeface="Arial" panose="020B0604020202020204" pitchFamily="34" charset="0"/>
              </a:rPr>
              <a:t>. </a:t>
            </a:r>
          </a:p>
          <a:p>
            <a:pPr marL="0" indent="0" algn="ctr">
              <a:lnSpc>
                <a:spcPct val="107000"/>
              </a:lnSpc>
              <a:spcAft>
                <a:spcPts val="800"/>
              </a:spcAft>
              <a:buNone/>
            </a:pPr>
            <a:r>
              <a:rPr lang="en-GB" sz="2400" dirty="0" err="1">
                <a:latin typeface="Arial" panose="020B0604020202020204" pitchFamily="34" charset="0"/>
                <a:ea typeface="Calibri" panose="020F0502020204030204" pitchFamily="34" charset="0"/>
                <a:cs typeface="Arial" panose="020B0604020202020204" pitchFamily="34" charset="0"/>
              </a:rPr>
              <a:t>Cyflwynwn</a:t>
            </a:r>
            <a:r>
              <a:rPr lang="en-GB" sz="2400" dirty="0">
                <a:latin typeface="Arial" panose="020B0604020202020204" pitchFamily="34" charset="0"/>
                <a:ea typeface="Calibri" panose="020F0502020204030204" pitchFamily="34" charset="0"/>
                <a:cs typeface="Arial" panose="020B0604020202020204" pitchFamily="34" charset="0"/>
              </a:rPr>
              <a:t> yr </a:t>
            </a:r>
            <a:r>
              <a:rPr lang="en-GB" sz="2400" dirty="0" err="1">
                <a:latin typeface="Arial" panose="020B0604020202020204" pitchFamily="34" charset="0"/>
                <a:ea typeface="Calibri" panose="020F0502020204030204" pitchFamily="34" charset="0"/>
                <a:cs typeface="Arial" panose="020B0604020202020204" pitchFamily="34" charset="0"/>
              </a:rPr>
              <a:t>oll</a:t>
            </a:r>
            <a:r>
              <a:rPr lang="en-GB" sz="2400" dirty="0">
                <a:latin typeface="Arial" panose="020B0604020202020204" pitchFamily="34" charset="0"/>
                <a:ea typeface="Calibri" panose="020F0502020204030204" pitchFamily="34" charset="0"/>
                <a:cs typeface="Arial" panose="020B0604020202020204" pitchFamily="34" charset="0"/>
              </a:rPr>
              <a:t> </a:t>
            </a:r>
            <a:r>
              <a:rPr lang="en-GB" sz="2400" dirty="0" err="1">
                <a:latin typeface="Arial" panose="020B0604020202020204" pitchFamily="34" charset="0"/>
                <a:ea typeface="Calibri" panose="020F0502020204030204" pitchFamily="34" charset="0"/>
                <a:cs typeface="Arial" panose="020B0604020202020204" pitchFamily="34" charset="0"/>
              </a:rPr>
              <a:t>sydd</a:t>
            </a:r>
            <a:r>
              <a:rPr lang="en-GB" sz="2400" dirty="0">
                <a:latin typeface="Arial" panose="020B0604020202020204" pitchFamily="34" charset="0"/>
                <a:ea typeface="Calibri" panose="020F0502020204030204" pitchFamily="34" charset="0"/>
                <a:cs typeface="Arial" panose="020B0604020202020204" pitchFamily="34" charset="0"/>
              </a:rPr>
              <a:t> </a:t>
            </a:r>
            <a:r>
              <a:rPr lang="en-GB" sz="2400" dirty="0" err="1">
                <a:latin typeface="Arial" panose="020B0604020202020204" pitchFamily="34" charset="0"/>
                <a:ea typeface="Calibri" panose="020F0502020204030204" pitchFamily="34" charset="0"/>
                <a:cs typeface="Arial" panose="020B0604020202020204" pitchFamily="34" charset="0"/>
              </a:rPr>
              <a:t>gennym</a:t>
            </a:r>
            <a:r>
              <a:rPr lang="en-GB" sz="2400" dirty="0">
                <a:latin typeface="Arial" panose="020B0604020202020204" pitchFamily="34" charset="0"/>
                <a:ea typeface="Calibri" panose="020F0502020204030204" pitchFamily="34" charset="0"/>
                <a:cs typeface="Arial" panose="020B0604020202020204" pitchFamily="34" charset="0"/>
              </a:rPr>
              <a:t> o </a:t>
            </a:r>
            <a:r>
              <a:rPr lang="en-GB" sz="2400" dirty="0" err="1">
                <a:latin typeface="Arial" panose="020B0604020202020204" pitchFamily="34" charset="0"/>
                <a:ea typeface="Calibri" panose="020F0502020204030204" pitchFamily="34" charset="0"/>
                <a:cs typeface="Arial" panose="020B0604020202020204" pitchFamily="34" charset="0"/>
              </a:rPr>
              <a:t>flaen</a:t>
            </a:r>
            <a:r>
              <a:rPr lang="en-GB" sz="2400" dirty="0">
                <a:latin typeface="Arial" panose="020B0604020202020204" pitchFamily="34" charset="0"/>
                <a:ea typeface="Calibri" panose="020F0502020204030204" pitchFamily="34" charset="0"/>
                <a:cs typeface="Arial" panose="020B0604020202020204" pitchFamily="34" charset="0"/>
              </a:rPr>
              <a:t> </a:t>
            </a:r>
            <a:r>
              <a:rPr lang="en-GB" sz="2400" dirty="0" err="1">
                <a:latin typeface="Arial" panose="020B0604020202020204" pitchFamily="34" charset="0"/>
                <a:ea typeface="Calibri" panose="020F0502020204030204" pitchFamily="34" charset="0"/>
                <a:cs typeface="Arial" panose="020B0604020202020204" pitchFamily="34" charset="0"/>
              </a:rPr>
              <a:t>Duw</a:t>
            </a:r>
            <a:endParaRPr lang="en-GB" sz="2400" dirty="0">
              <a:latin typeface="Arial" panose="020B0604020202020204" pitchFamily="34" charset="0"/>
              <a:ea typeface="Calibri" panose="020F0502020204030204" pitchFamily="34" charset="0"/>
              <a:cs typeface="Arial" panose="020B0604020202020204" pitchFamily="34" charset="0"/>
            </a:endParaRPr>
          </a:p>
          <a:p>
            <a:pPr marL="0" indent="0" algn="ctr">
              <a:lnSpc>
                <a:spcPct val="107000"/>
              </a:lnSpc>
              <a:spcAft>
                <a:spcPts val="800"/>
              </a:spcAft>
              <a:buNone/>
            </a:pPr>
            <a:r>
              <a:rPr lang="en-GB" sz="2400" dirty="0">
                <a:latin typeface="Arial" panose="020B0604020202020204" pitchFamily="34" charset="0"/>
                <a:ea typeface="Calibri" panose="020F0502020204030204" pitchFamily="34" charset="0"/>
                <a:cs typeface="Arial" panose="020B0604020202020204" pitchFamily="34" charset="0"/>
              </a:rPr>
              <a:t>e</a:t>
            </a:r>
            <a:r>
              <a:rPr lang="en-GB" sz="2400" dirty="0">
                <a:effectLst/>
                <a:latin typeface="Arial" panose="020B0604020202020204" pitchFamily="34" charset="0"/>
                <a:ea typeface="Calibri" panose="020F0502020204030204" pitchFamily="34" charset="0"/>
                <a:cs typeface="Arial" panose="020B0604020202020204" pitchFamily="34" charset="0"/>
              </a:rPr>
              <a:t>r </a:t>
            </a:r>
            <a:r>
              <a:rPr lang="en-GB" sz="2400" dirty="0" err="1">
                <a:effectLst/>
                <a:latin typeface="Arial" panose="020B0604020202020204" pitchFamily="34" charset="0"/>
                <a:ea typeface="Calibri" panose="020F0502020204030204" pitchFamily="34" charset="0"/>
                <a:cs typeface="Arial" panose="020B0604020202020204" pitchFamily="34" charset="0"/>
              </a:rPr>
              <a:t>mwyn</a:t>
            </a:r>
            <a:r>
              <a:rPr lang="en-GB" sz="2400" dirty="0">
                <a:effectLst/>
                <a:latin typeface="Arial" panose="020B0604020202020204" pitchFamily="34" charset="0"/>
                <a:ea typeface="Calibri" panose="020F0502020204030204" pitchFamily="34" charset="0"/>
                <a:cs typeface="Arial" panose="020B0604020202020204" pitchFamily="34" charset="0"/>
              </a:rPr>
              <a:t> </a:t>
            </a:r>
            <a:r>
              <a:rPr lang="en-GB" sz="2400" dirty="0" err="1">
                <a:effectLst/>
                <a:latin typeface="Arial" panose="020B0604020202020204" pitchFamily="34" charset="0"/>
                <a:ea typeface="Calibri" panose="020F0502020204030204" pitchFamily="34" charset="0"/>
                <a:cs typeface="Arial" panose="020B0604020202020204" pitchFamily="34" charset="0"/>
              </a:rPr>
              <a:t>cyfianwder</a:t>
            </a:r>
            <a:r>
              <a:rPr lang="en-GB" sz="2400" dirty="0">
                <a:effectLst/>
                <a:latin typeface="Arial" panose="020B0604020202020204" pitchFamily="34" charset="0"/>
                <a:ea typeface="Calibri" panose="020F0502020204030204" pitchFamily="34" charset="0"/>
                <a:cs typeface="Arial" panose="020B0604020202020204" pitchFamily="34" charset="0"/>
              </a:rPr>
              <a:t> </a:t>
            </a:r>
            <a:r>
              <a:rPr lang="en-GB" sz="2400" dirty="0" err="1">
                <a:latin typeface="Arial" panose="020B0604020202020204" pitchFamily="34" charset="0"/>
                <a:ea typeface="Calibri" panose="020F0502020204030204" pitchFamily="34" charset="0"/>
                <a:cs typeface="Arial" panose="020B0604020202020204" pitchFamily="34" charset="0"/>
              </a:rPr>
              <a:t>a’r</a:t>
            </a:r>
            <a:r>
              <a:rPr lang="en-GB" sz="2400" dirty="0">
                <a:latin typeface="Arial" panose="020B0604020202020204" pitchFamily="34" charset="0"/>
                <a:ea typeface="Calibri" panose="020F0502020204030204" pitchFamily="34" charset="0"/>
                <a:cs typeface="Arial" panose="020B0604020202020204" pitchFamily="34" charset="0"/>
              </a:rPr>
              <a:t> </a:t>
            </a:r>
            <a:r>
              <a:rPr lang="en-GB" sz="2400" dirty="0" err="1">
                <a:latin typeface="Arial" panose="020B0604020202020204" pitchFamily="34" charset="0"/>
                <a:ea typeface="Calibri" panose="020F0502020204030204" pitchFamily="34" charset="0"/>
                <a:cs typeface="Arial" panose="020B0604020202020204" pitchFamily="34" charset="0"/>
              </a:rPr>
              <a:t>daioni</a:t>
            </a:r>
            <a:r>
              <a:rPr lang="en-GB" sz="2400" dirty="0">
                <a:latin typeface="Arial" panose="020B0604020202020204" pitchFamily="34" charset="0"/>
                <a:ea typeface="Calibri" panose="020F0502020204030204" pitchFamily="34" charset="0"/>
                <a:cs typeface="Arial" panose="020B0604020202020204" pitchFamily="34" charset="0"/>
              </a:rPr>
              <a:t> </a:t>
            </a:r>
            <a:r>
              <a:rPr lang="en-GB" sz="2400" dirty="0" err="1">
                <a:latin typeface="Arial" panose="020B0604020202020204" pitchFamily="34" charset="0"/>
                <a:ea typeface="Calibri" panose="020F0502020204030204" pitchFamily="34" charset="0"/>
                <a:cs typeface="Arial" panose="020B0604020202020204" pitchFamily="34" charset="0"/>
              </a:rPr>
              <a:t>cyffredin</a:t>
            </a:r>
            <a:r>
              <a:rPr lang="en-GB" sz="2400" dirty="0">
                <a:effectLst/>
                <a:latin typeface="Arial" panose="020B0604020202020204" pitchFamily="34" charset="0"/>
                <a:ea typeface="Calibri" panose="020F0502020204030204" pitchFamily="34" charset="0"/>
                <a:cs typeface="Arial" panose="020B0604020202020204" pitchFamily="34" charset="0"/>
              </a:rPr>
              <a:t>.</a:t>
            </a:r>
          </a:p>
          <a:p>
            <a:pPr marL="0" indent="0">
              <a:buNone/>
            </a:pPr>
            <a:endParaRPr lang="en-GB" dirty="0"/>
          </a:p>
        </p:txBody>
      </p:sp>
      <p:sp>
        <p:nvSpPr>
          <p:cNvPr id="5" name="TextBox 4">
            <a:extLst>
              <a:ext uri="{FF2B5EF4-FFF2-40B4-BE49-F238E27FC236}">
                <a16:creationId xmlns:a16="http://schemas.microsoft.com/office/drawing/2014/main" id="{D3C583BF-AE8E-4AE7-88AB-9D56399E2CA4}"/>
              </a:ext>
            </a:extLst>
          </p:cNvPr>
          <p:cNvSpPr txBox="1"/>
          <p:nvPr/>
        </p:nvSpPr>
        <p:spPr>
          <a:xfrm>
            <a:off x="5811140" y="6408134"/>
            <a:ext cx="3452501" cy="369332"/>
          </a:xfrm>
          <a:prstGeom prst="rect">
            <a:avLst/>
          </a:prstGeom>
          <a:noFill/>
        </p:spPr>
        <p:txBody>
          <a:bodyPr wrap="square" rtlCol="0">
            <a:spAutoFit/>
          </a:bodyPr>
          <a:lstStyle/>
          <a:p>
            <a:r>
              <a:rPr lang="en-GB" sz="1800" dirty="0" err="1">
                <a:solidFill>
                  <a:schemeClr val="bg1"/>
                </a:solidFill>
              </a:rPr>
              <a:t>Gwahodd</a:t>
            </a:r>
            <a:r>
              <a:rPr lang="en-GB" sz="1800" dirty="0">
                <a:solidFill>
                  <a:schemeClr val="bg1"/>
                </a:solidFill>
              </a:rPr>
              <a:t> a </a:t>
            </a:r>
            <a:r>
              <a:rPr lang="en-GB" sz="1800" dirty="0" err="1">
                <a:solidFill>
                  <a:schemeClr val="bg1"/>
                </a:solidFill>
              </a:rPr>
              <a:t>Gweithredu</a:t>
            </a:r>
            <a:endParaRPr lang="en-GB" sz="1800" dirty="0">
              <a:solidFill>
                <a:schemeClr val="bg1"/>
              </a:solidFill>
            </a:endParaRPr>
          </a:p>
        </p:txBody>
      </p:sp>
      <p:pic>
        <p:nvPicPr>
          <p:cNvPr id="6" name="Picture 5" descr="Icon&#10;&#10;Description automatically generated">
            <a:extLst>
              <a:ext uri="{FF2B5EF4-FFF2-40B4-BE49-F238E27FC236}">
                <a16:creationId xmlns:a16="http://schemas.microsoft.com/office/drawing/2014/main" id="{8E0CDBE9-7AC9-459D-A7CC-50EC6AE812A1}"/>
              </a:ext>
            </a:extLst>
          </p:cNvPr>
          <p:cNvPicPr>
            <a:picLocks noChangeAspect="1"/>
          </p:cNvPicPr>
          <p:nvPr/>
        </p:nvPicPr>
        <p:blipFill>
          <a:blip r:embed="rId2"/>
          <a:stretch>
            <a:fillRect/>
          </a:stretch>
        </p:blipFill>
        <p:spPr>
          <a:xfrm>
            <a:off x="6800120" y="3124013"/>
            <a:ext cx="3072723" cy="3073626"/>
          </a:xfrm>
          <a:prstGeom prst="rect">
            <a:avLst/>
          </a:prstGeom>
        </p:spPr>
      </p:pic>
    </p:spTree>
    <p:extLst>
      <p:ext uri="{BB962C8B-B14F-4D97-AF65-F5344CB8AC3E}">
        <p14:creationId xmlns:p14="http://schemas.microsoft.com/office/powerpoint/2010/main" val="32673375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22F15E5-9340-43FF-A77F-E859C90BDFC9}"/>
              </a:ext>
            </a:extLst>
          </p:cNvPr>
          <p:cNvSpPr>
            <a:spLocks noGrp="1"/>
          </p:cNvSpPr>
          <p:nvPr>
            <p:ph type="sldNum" sz="quarter" idx="11"/>
          </p:nvPr>
        </p:nvSpPr>
        <p:spPr/>
        <p:txBody>
          <a:bodyPr/>
          <a:lstStyle/>
          <a:p>
            <a:pPr>
              <a:defRPr/>
            </a:pPr>
            <a:fld id="{E31A3992-5B00-0A42-93B4-D0E70D851268}" type="slidenum">
              <a:rPr lang="en-GB" altLang="en-US" smtClean="0"/>
              <a:pPr>
                <a:defRPr/>
              </a:pPr>
              <a:t>29</a:t>
            </a:fld>
            <a:endParaRPr lang="en-GB" altLang="en-US"/>
          </a:p>
        </p:txBody>
      </p:sp>
      <p:sp>
        <p:nvSpPr>
          <p:cNvPr id="4" name="Content Placeholder 3">
            <a:extLst>
              <a:ext uri="{FF2B5EF4-FFF2-40B4-BE49-F238E27FC236}">
                <a16:creationId xmlns:a16="http://schemas.microsoft.com/office/drawing/2014/main" id="{9FBA5BFA-034A-4516-ABC7-1BD47065BC58}"/>
              </a:ext>
            </a:extLst>
          </p:cNvPr>
          <p:cNvSpPr>
            <a:spLocks noGrp="1"/>
          </p:cNvSpPr>
          <p:nvPr>
            <p:ph sz="quarter" idx="12"/>
          </p:nvPr>
        </p:nvSpPr>
        <p:spPr>
          <a:xfrm>
            <a:off x="713994" y="681255"/>
            <a:ext cx="7886700" cy="3637347"/>
          </a:xfrm>
        </p:spPr>
        <p:txBody>
          <a:bodyPr/>
          <a:lstStyle/>
          <a:p>
            <a:pPr marL="0" indent="0" algn="ctr">
              <a:lnSpc>
                <a:spcPct val="107000"/>
              </a:lnSpc>
              <a:spcAft>
                <a:spcPts val="800"/>
              </a:spcAft>
              <a:buNone/>
            </a:pPr>
            <a:r>
              <a:rPr lang="en-GB" sz="2400" dirty="0" err="1">
                <a:ea typeface="Calibri" panose="020F0502020204030204" pitchFamily="34" charset="0"/>
                <a:cs typeface="Arial" panose="020B0604020202020204" pitchFamily="34" charset="0"/>
              </a:rPr>
              <a:t>Bydded</a:t>
            </a:r>
            <a:r>
              <a:rPr lang="en-GB" sz="2400" dirty="0">
                <a:ea typeface="Calibri" panose="020F0502020204030204" pitchFamily="34" charset="0"/>
                <a:cs typeface="Arial" panose="020B0604020202020204" pitchFamily="34" charset="0"/>
              </a:rPr>
              <a:t> i </a:t>
            </a:r>
            <a:r>
              <a:rPr lang="en-GB" sz="2400" dirty="0" err="1">
                <a:ea typeface="Calibri" panose="020F0502020204030204" pitchFamily="34" charset="0"/>
                <a:cs typeface="Arial" panose="020B0604020202020204" pitchFamily="34" charset="0"/>
              </a:rPr>
              <a:t>gyfiawnder</a:t>
            </a:r>
            <a:r>
              <a:rPr lang="en-GB" sz="2400" dirty="0">
                <a:ea typeface="Calibri" panose="020F0502020204030204" pitchFamily="34" charset="0"/>
                <a:cs typeface="Arial" panose="020B0604020202020204" pitchFamily="34" charset="0"/>
              </a:rPr>
              <a:t> </a:t>
            </a:r>
            <a:r>
              <a:rPr lang="en-GB" sz="2400" dirty="0" err="1">
                <a:ea typeface="Calibri" panose="020F0502020204030204" pitchFamily="34" charset="0"/>
                <a:cs typeface="Arial" panose="020B0604020202020204" pitchFamily="34" charset="0"/>
              </a:rPr>
              <a:t>lifo</a:t>
            </a:r>
            <a:r>
              <a:rPr lang="en-GB" sz="2400" dirty="0">
                <a:ea typeface="Calibri" panose="020F0502020204030204" pitchFamily="34" charset="0"/>
                <a:cs typeface="Arial" panose="020B0604020202020204" pitchFamily="34" charset="0"/>
              </a:rPr>
              <a:t> </a:t>
            </a:r>
            <a:r>
              <a:rPr lang="en-GB" sz="2400" dirty="0" err="1">
                <a:ea typeface="Calibri" panose="020F0502020204030204" pitchFamily="34" charset="0"/>
                <a:cs typeface="Arial" panose="020B0604020202020204" pitchFamily="34" charset="0"/>
              </a:rPr>
              <a:t>fel</a:t>
            </a:r>
            <a:r>
              <a:rPr lang="en-GB" sz="2400" dirty="0">
                <a:ea typeface="Calibri" panose="020F0502020204030204" pitchFamily="34" charset="0"/>
                <a:cs typeface="Arial" panose="020B0604020202020204" pitchFamily="34" charset="0"/>
              </a:rPr>
              <a:t> </a:t>
            </a:r>
            <a:r>
              <a:rPr lang="en-GB" sz="2400" dirty="0" err="1">
                <a:ea typeface="Calibri" panose="020F0502020204030204" pitchFamily="34" charset="0"/>
                <a:cs typeface="Arial" panose="020B0604020202020204" pitchFamily="34" charset="0"/>
              </a:rPr>
              <a:t>afon</a:t>
            </a:r>
            <a:r>
              <a:rPr lang="en-GB" sz="2400" dirty="0">
                <a:effectLst/>
                <a:ea typeface="Calibri" panose="020F0502020204030204" pitchFamily="34" charset="0"/>
                <a:cs typeface="Arial" panose="020B0604020202020204" pitchFamily="34" charset="0"/>
              </a:rPr>
              <a:t>,</a:t>
            </a:r>
          </a:p>
          <a:p>
            <a:pPr marL="0" indent="0" algn="ctr">
              <a:lnSpc>
                <a:spcPct val="107000"/>
              </a:lnSpc>
              <a:spcAft>
                <a:spcPts val="800"/>
              </a:spcAft>
              <a:buNone/>
            </a:pPr>
            <a:r>
              <a:rPr lang="en-GB" sz="2400" dirty="0">
                <a:ea typeface="Calibri" panose="020F0502020204030204" pitchFamily="34" charset="0"/>
                <a:cs typeface="Arial" panose="020B0604020202020204" pitchFamily="34" charset="0"/>
              </a:rPr>
              <a:t>a</a:t>
            </a:r>
            <a:r>
              <a:rPr lang="en-GB" sz="2400" dirty="0">
                <a:effectLst/>
                <a:ea typeface="Calibri" panose="020F0502020204030204" pitchFamily="34" charset="0"/>
                <a:cs typeface="Arial" panose="020B0604020202020204" pitchFamily="34" charset="0"/>
              </a:rPr>
              <a:t> </a:t>
            </a:r>
            <a:r>
              <a:rPr lang="en-GB" sz="2400" dirty="0" err="1">
                <a:effectLst/>
                <a:ea typeface="Calibri" panose="020F0502020204030204" pitchFamily="34" charset="0"/>
                <a:cs typeface="Arial" panose="020B0604020202020204" pitchFamily="34" charset="0"/>
              </a:rPr>
              <a:t>llawenydd</a:t>
            </a:r>
            <a:r>
              <a:rPr lang="en-GB" sz="2400" dirty="0">
                <a:effectLst/>
                <a:ea typeface="Calibri" panose="020F0502020204030204" pitchFamily="34" charset="0"/>
                <a:cs typeface="Arial" panose="020B0604020202020204" pitchFamily="34" charset="0"/>
              </a:rPr>
              <a:t> y </a:t>
            </a:r>
            <a:r>
              <a:rPr lang="en-GB" sz="2400" dirty="0" err="1">
                <a:effectLst/>
                <a:ea typeface="Calibri" panose="020F0502020204030204" pitchFamily="34" charset="0"/>
                <a:cs typeface="Arial" panose="020B0604020202020204" pitchFamily="34" charset="0"/>
              </a:rPr>
              <a:t>greadigaeth</a:t>
            </a:r>
            <a:r>
              <a:rPr lang="en-GB" sz="2400" dirty="0">
                <a:effectLst/>
                <a:ea typeface="Calibri" panose="020F0502020204030204" pitchFamily="34" charset="0"/>
                <a:cs typeface="Arial" panose="020B0604020202020204" pitchFamily="34" charset="0"/>
              </a:rPr>
              <a:t> </a:t>
            </a:r>
            <a:r>
              <a:rPr lang="en-GB" sz="2400" dirty="0" err="1">
                <a:effectLst/>
                <a:ea typeface="Calibri" panose="020F0502020204030204" pitchFamily="34" charset="0"/>
                <a:cs typeface="Arial" panose="020B0604020202020204" pitchFamily="34" charset="0"/>
              </a:rPr>
              <a:t>ein</a:t>
            </a:r>
            <a:r>
              <a:rPr lang="en-GB" sz="2400" dirty="0">
                <a:effectLst/>
                <a:ea typeface="Calibri" panose="020F0502020204030204" pitchFamily="34" charset="0"/>
                <a:cs typeface="Arial" panose="020B0604020202020204" pitchFamily="34" charset="0"/>
              </a:rPr>
              <a:t> </a:t>
            </a:r>
            <a:r>
              <a:rPr lang="en-GB" sz="2400" dirty="0" err="1">
                <a:effectLst/>
                <a:ea typeface="Calibri" panose="020F0502020204030204" pitchFamily="34" charset="0"/>
                <a:cs typeface="Arial" panose="020B0604020202020204" pitchFamily="34" charset="0"/>
              </a:rPr>
              <a:t>llenwi</a:t>
            </a:r>
            <a:r>
              <a:rPr lang="en-GB" sz="2400" dirty="0">
                <a:effectLst/>
                <a:ea typeface="Calibri" panose="020F0502020204030204" pitchFamily="34" charset="0"/>
                <a:cs typeface="Arial" panose="020B0604020202020204" pitchFamily="34" charset="0"/>
              </a:rPr>
              <a:t> o’r </a:t>
            </a:r>
            <a:r>
              <a:rPr lang="en-GB" sz="2400" dirty="0" err="1">
                <a:effectLst/>
                <a:ea typeface="Calibri" panose="020F0502020204030204" pitchFamily="34" charset="0"/>
                <a:cs typeface="Arial" panose="020B0604020202020204" pitchFamily="34" charset="0"/>
              </a:rPr>
              <a:t>newydd</a:t>
            </a:r>
            <a:r>
              <a:rPr lang="en-GB" sz="2400" dirty="0">
                <a:ea typeface="Calibri" panose="020F0502020204030204" pitchFamily="34" charset="0"/>
                <a:cs typeface="Arial" panose="020B0604020202020204" pitchFamily="34" charset="0"/>
              </a:rPr>
              <a:t> </a:t>
            </a:r>
          </a:p>
          <a:p>
            <a:pPr marL="0" indent="0" algn="ctr">
              <a:lnSpc>
                <a:spcPct val="107000"/>
              </a:lnSpc>
              <a:spcAft>
                <a:spcPts val="800"/>
              </a:spcAft>
              <a:buNone/>
            </a:pPr>
            <a:r>
              <a:rPr lang="en-GB" sz="2400" dirty="0" err="1">
                <a:ea typeface="Calibri" panose="020F0502020204030204" pitchFamily="34" charset="0"/>
                <a:cs typeface="Arial" panose="020B0604020202020204" pitchFamily="34" charset="0"/>
              </a:rPr>
              <a:t>wrth</a:t>
            </a:r>
            <a:r>
              <a:rPr lang="en-GB" sz="2400" dirty="0">
                <a:ea typeface="Calibri" panose="020F0502020204030204" pitchFamily="34" charset="0"/>
                <a:cs typeface="Arial" panose="020B0604020202020204" pitchFamily="34" charset="0"/>
              </a:rPr>
              <a:t> </a:t>
            </a:r>
            <a:r>
              <a:rPr lang="en-GB" sz="2400" dirty="0" err="1">
                <a:ea typeface="Calibri" panose="020F0502020204030204" pitchFamily="34" charset="0"/>
                <a:cs typeface="Arial" panose="020B0604020202020204" pitchFamily="34" charset="0"/>
              </a:rPr>
              <a:t>i</a:t>
            </a:r>
            <a:r>
              <a:rPr lang="en-GB" sz="2400" dirty="0">
                <a:ea typeface="Calibri" panose="020F0502020204030204" pitchFamily="34" charset="0"/>
                <a:cs typeface="Arial" panose="020B0604020202020204" pitchFamily="34" charset="0"/>
              </a:rPr>
              <a:t> </a:t>
            </a:r>
            <a:r>
              <a:rPr lang="en-GB" sz="2400" dirty="0" err="1">
                <a:ea typeface="Calibri" panose="020F0502020204030204" pitchFamily="34" charset="0"/>
                <a:cs typeface="Arial" panose="020B0604020202020204" pitchFamily="34" charset="0"/>
              </a:rPr>
              <a:t>ni</a:t>
            </a:r>
            <a:r>
              <a:rPr lang="en-GB" sz="2400" dirty="0">
                <a:ea typeface="Calibri" panose="020F0502020204030204" pitchFamily="34" charset="0"/>
                <a:cs typeface="Arial" panose="020B0604020202020204" pitchFamily="34" charset="0"/>
              </a:rPr>
              <a:t> </a:t>
            </a:r>
            <a:r>
              <a:rPr lang="en-GB" sz="2400" dirty="0" err="1">
                <a:ea typeface="Calibri" panose="020F0502020204030204" pitchFamily="34" charset="0"/>
                <a:cs typeface="Arial" panose="020B0604020202020204" pitchFamily="34" charset="0"/>
              </a:rPr>
              <a:t>weddïo</a:t>
            </a:r>
            <a:r>
              <a:rPr lang="en-GB" sz="2400" dirty="0">
                <a:ea typeface="Calibri" panose="020F0502020204030204" pitchFamily="34" charset="0"/>
                <a:cs typeface="Arial" panose="020B0604020202020204" pitchFamily="34" charset="0"/>
              </a:rPr>
              <a:t> a </a:t>
            </a:r>
            <a:r>
              <a:rPr lang="en-GB" sz="2400" dirty="0" err="1">
                <a:ea typeface="Calibri" panose="020F0502020204030204" pitchFamily="34" charset="0"/>
                <a:cs typeface="Arial" panose="020B0604020202020204" pitchFamily="34" charset="0"/>
              </a:rPr>
              <a:t>gweithredu</a:t>
            </a:r>
            <a:r>
              <a:rPr lang="en-GB" sz="2400" dirty="0">
                <a:ea typeface="Calibri" panose="020F0502020204030204" pitchFamily="34" charset="0"/>
                <a:cs typeface="Arial" panose="020B0604020202020204" pitchFamily="34" charset="0"/>
              </a:rPr>
              <a:t> </a:t>
            </a:r>
          </a:p>
          <a:p>
            <a:pPr marL="0" indent="0" algn="ctr">
              <a:lnSpc>
                <a:spcPct val="107000"/>
              </a:lnSpc>
              <a:spcAft>
                <a:spcPts val="800"/>
              </a:spcAft>
              <a:buNone/>
            </a:pPr>
            <a:r>
              <a:rPr lang="en-GB" sz="2400" dirty="0" err="1">
                <a:ea typeface="Calibri" panose="020F0502020204030204" pitchFamily="34" charset="0"/>
                <a:cs typeface="Arial" panose="020B0604020202020204" pitchFamily="34" charset="0"/>
              </a:rPr>
              <a:t>dros</a:t>
            </a:r>
            <a:r>
              <a:rPr lang="en-GB" sz="2400" dirty="0">
                <a:ea typeface="Calibri" panose="020F0502020204030204" pitchFamily="34" charset="0"/>
                <a:cs typeface="Arial" panose="020B0604020202020204" pitchFamily="34" charset="0"/>
              </a:rPr>
              <a:t> </a:t>
            </a:r>
            <a:r>
              <a:rPr lang="en-GB" sz="2400" dirty="0" err="1">
                <a:ea typeface="Calibri" panose="020F0502020204030204" pitchFamily="34" charset="0"/>
                <a:cs typeface="Arial" panose="020B0604020202020204" pitchFamily="34" charset="0"/>
              </a:rPr>
              <a:t>adnewyddiad</a:t>
            </a:r>
            <a:r>
              <a:rPr lang="en-GB" sz="2400" dirty="0">
                <a:ea typeface="Calibri" panose="020F0502020204030204" pitchFamily="34" charset="0"/>
                <a:cs typeface="Arial" panose="020B0604020202020204" pitchFamily="34" charset="0"/>
              </a:rPr>
              <a:t> y </a:t>
            </a:r>
            <a:r>
              <a:rPr lang="en-GB" sz="2400" dirty="0" err="1">
                <a:ea typeface="Calibri" panose="020F0502020204030204" pitchFamily="34" charset="0"/>
                <a:cs typeface="Arial" panose="020B0604020202020204" pitchFamily="34" charset="0"/>
              </a:rPr>
              <a:t>cread</a:t>
            </a:r>
            <a:r>
              <a:rPr lang="en-GB" sz="2400" dirty="0">
                <a:ea typeface="Calibri" panose="020F0502020204030204" pitchFamily="34" charset="0"/>
                <a:cs typeface="Arial" panose="020B0604020202020204" pitchFamily="34" charset="0"/>
              </a:rPr>
              <a:t> a </a:t>
            </a:r>
            <a:r>
              <a:rPr lang="en-GB" sz="2400" dirty="0" err="1">
                <a:ea typeface="Calibri" panose="020F0502020204030204" pitchFamily="34" charset="0"/>
                <a:cs typeface="Arial" panose="020B0604020202020204" pitchFamily="34" charset="0"/>
              </a:rPr>
              <a:t>llewyrch</a:t>
            </a:r>
            <a:r>
              <a:rPr lang="en-GB" sz="2400" dirty="0">
                <a:ea typeface="Calibri" panose="020F0502020204030204" pitchFamily="34" charset="0"/>
                <a:cs typeface="Arial" panose="020B0604020202020204" pitchFamily="34" charset="0"/>
              </a:rPr>
              <a:t> </a:t>
            </a:r>
            <a:r>
              <a:rPr lang="en-GB" sz="2400" dirty="0" err="1">
                <a:ea typeface="Calibri" panose="020F0502020204030204" pitchFamily="34" charset="0"/>
                <a:cs typeface="Arial" panose="020B0604020202020204" pitchFamily="34" charset="0"/>
              </a:rPr>
              <a:t>ei</a:t>
            </a:r>
            <a:r>
              <a:rPr lang="en-GB" sz="2400" dirty="0">
                <a:ea typeface="Calibri" panose="020F0502020204030204" pitchFamily="34" charset="0"/>
                <a:cs typeface="Arial" panose="020B0604020202020204" pitchFamily="34" charset="0"/>
              </a:rPr>
              <a:t> </a:t>
            </a:r>
            <a:r>
              <a:rPr lang="en-GB" sz="2400" dirty="0" err="1">
                <a:ea typeface="Calibri" panose="020F0502020204030204" pitchFamily="34" charset="0"/>
                <a:cs typeface="Arial" panose="020B0604020202020204" pitchFamily="34" charset="0"/>
              </a:rPr>
              <a:t>phobl</a:t>
            </a:r>
            <a:r>
              <a:rPr lang="en-GB" sz="2400" dirty="0">
                <a:ea typeface="Calibri" panose="020F0502020204030204" pitchFamily="34" charset="0"/>
                <a:cs typeface="Arial" panose="020B0604020202020204" pitchFamily="34" charset="0"/>
              </a:rPr>
              <a:t>.</a:t>
            </a:r>
            <a:endParaRPr lang="en-GB" sz="2400" dirty="0">
              <a:effectLst/>
              <a:ea typeface="Calibri" panose="020F0502020204030204" pitchFamily="34" charset="0"/>
              <a:cs typeface="Arial" panose="020B0604020202020204" pitchFamily="34" charset="0"/>
            </a:endParaRPr>
          </a:p>
          <a:p>
            <a:pPr marL="0" indent="0" algn="ctr">
              <a:lnSpc>
                <a:spcPct val="107000"/>
              </a:lnSpc>
              <a:spcAft>
                <a:spcPts val="800"/>
              </a:spcAft>
              <a:buNone/>
            </a:pPr>
            <a:r>
              <a:rPr lang="en-GB" sz="2400" dirty="0" err="1">
                <a:ea typeface="Calibri" panose="020F0502020204030204" pitchFamily="34" charset="0"/>
                <a:cs typeface="Arial" panose="020B0604020202020204" pitchFamily="34" charset="0"/>
              </a:rPr>
              <a:t>Yn</a:t>
            </a:r>
            <a:r>
              <a:rPr lang="en-GB" sz="2400" dirty="0">
                <a:ea typeface="Calibri" panose="020F0502020204030204" pitchFamily="34" charset="0"/>
                <a:cs typeface="Arial" panose="020B0604020202020204" pitchFamily="34" charset="0"/>
              </a:rPr>
              <a:t> </a:t>
            </a:r>
            <a:r>
              <a:rPr lang="en-GB" sz="2400" dirty="0" err="1">
                <a:ea typeface="Calibri" panose="020F0502020204030204" pitchFamily="34" charset="0"/>
                <a:cs typeface="Arial" panose="020B0604020202020204" pitchFamily="34" charset="0"/>
              </a:rPr>
              <a:t>enw</a:t>
            </a:r>
            <a:r>
              <a:rPr lang="en-GB" sz="2400" dirty="0">
                <a:ea typeface="Calibri" panose="020F0502020204030204" pitchFamily="34" charset="0"/>
                <a:cs typeface="Arial" panose="020B0604020202020204" pitchFamily="34" charset="0"/>
              </a:rPr>
              <a:t> </a:t>
            </a:r>
            <a:r>
              <a:rPr lang="en-GB" sz="2400" dirty="0" err="1">
                <a:ea typeface="Calibri" panose="020F0502020204030204" pitchFamily="34" charset="0"/>
                <a:cs typeface="Arial" panose="020B0604020202020204" pitchFamily="34" charset="0"/>
              </a:rPr>
              <a:t>ein</a:t>
            </a:r>
            <a:r>
              <a:rPr lang="en-GB" sz="2400" dirty="0">
                <a:ea typeface="Calibri" panose="020F0502020204030204" pitchFamily="34" charset="0"/>
                <a:cs typeface="Arial" panose="020B0604020202020204" pitchFamily="34" charset="0"/>
              </a:rPr>
              <a:t> </a:t>
            </a:r>
            <a:r>
              <a:rPr lang="en-GB" sz="2400" dirty="0" err="1">
                <a:ea typeface="Calibri" panose="020F0502020204030204" pitchFamily="34" charset="0"/>
                <a:cs typeface="Arial" panose="020B0604020202020204" pitchFamily="34" charset="0"/>
              </a:rPr>
              <a:t>Creawdwr</a:t>
            </a:r>
            <a:r>
              <a:rPr lang="en-GB" sz="2400" dirty="0">
                <a:effectLst/>
                <a:ea typeface="Calibri" panose="020F0502020204030204" pitchFamily="34" charset="0"/>
                <a:cs typeface="Arial" panose="020B0604020202020204" pitchFamily="34" charset="0"/>
              </a:rPr>
              <a:t>, y Mab </a:t>
            </a:r>
            <a:r>
              <a:rPr lang="en-GB" sz="2400" dirty="0" err="1">
                <a:effectLst/>
                <a:ea typeface="Calibri" panose="020F0502020204030204" pitchFamily="34" charset="0"/>
                <a:cs typeface="Arial" panose="020B0604020202020204" pitchFamily="34" charset="0"/>
              </a:rPr>
              <a:t>a’r</a:t>
            </a:r>
            <a:r>
              <a:rPr lang="en-GB" sz="2400" dirty="0">
                <a:effectLst/>
                <a:ea typeface="Calibri" panose="020F0502020204030204" pitchFamily="34" charset="0"/>
                <a:cs typeface="Arial" panose="020B0604020202020204" pitchFamily="34" charset="0"/>
              </a:rPr>
              <a:t> </a:t>
            </a:r>
            <a:r>
              <a:rPr lang="en-GB" sz="2400" dirty="0" err="1">
                <a:effectLst/>
                <a:ea typeface="Calibri" panose="020F0502020204030204" pitchFamily="34" charset="0"/>
                <a:cs typeface="Arial" panose="020B0604020202020204" pitchFamily="34" charset="0"/>
              </a:rPr>
              <a:t>Ysbryd</a:t>
            </a:r>
            <a:r>
              <a:rPr lang="en-GB" sz="2400" dirty="0">
                <a:effectLst/>
                <a:ea typeface="Calibri" panose="020F0502020204030204" pitchFamily="34" charset="0"/>
                <a:cs typeface="Arial" panose="020B0604020202020204" pitchFamily="34" charset="0"/>
              </a:rPr>
              <a:t> </a:t>
            </a:r>
            <a:r>
              <a:rPr lang="en-GB" sz="2400" dirty="0" err="1">
                <a:effectLst/>
                <a:ea typeface="Calibri" panose="020F0502020204030204" pitchFamily="34" charset="0"/>
                <a:cs typeface="Arial" panose="020B0604020202020204" pitchFamily="34" charset="0"/>
              </a:rPr>
              <a:t>Glân</a:t>
            </a:r>
            <a:r>
              <a:rPr lang="en-GB" sz="2400" dirty="0">
                <a:effectLst/>
                <a:ea typeface="Calibri" panose="020F0502020204030204" pitchFamily="34" charset="0"/>
                <a:cs typeface="Arial" panose="020B0604020202020204" pitchFamily="34" charset="0"/>
              </a:rPr>
              <a:t>, </a:t>
            </a:r>
          </a:p>
          <a:p>
            <a:pPr marL="0" indent="0" algn="ctr">
              <a:lnSpc>
                <a:spcPct val="107000"/>
              </a:lnSpc>
              <a:spcAft>
                <a:spcPts val="800"/>
              </a:spcAft>
              <a:buNone/>
            </a:pPr>
            <a:r>
              <a:rPr lang="en-GB" sz="2400" dirty="0">
                <a:effectLst/>
                <a:ea typeface="Calibri" panose="020F0502020204030204" pitchFamily="34" charset="0"/>
                <a:cs typeface="Arial" panose="020B0604020202020204" pitchFamily="34" charset="0"/>
              </a:rPr>
              <a:t>Amen.</a:t>
            </a:r>
          </a:p>
          <a:p>
            <a:pPr marL="0" indent="0">
              <a:buNone/>
            </a:pPr>
            <a:endParaRPr lang="en-GB" sz="2400" dirty="0"/>
          </a:p>
        </p:txBody>
      </p:sp>
      <p:sp>
        <p:nvSpPr>
          <p:cNvPr id="5" name="TextBox 4">
            <a:extLst>
              <a:ext uri="{FF2B5EF4-FFF2-40B4-BE49-F238E27FC236}">
                <a16:creationId xmlns:a16="http://schemas.microsoft.com/office/drawing/2014/main" id="{161814B1-D2C2-4EE3-A8FB-EC54FF0785E3}"/>
              </a:ext>
            </a:extLst>
          </p:cNvPr>
          <p:cNvSpPr txBox="1"/>
          <p:nvPr/>
        </p:nvSpPr>
        <p:spPr>
          <a:xfrm>
            <a:off x="6135880" y="6408134"/>
            <a:ext cx="3008120" cy="369332"/>
          </a:xfrm>
          <a:prstGeom prst="rect">
            <a:avLst/>
          </a:prstGeom>
          <a:noFill/>
        </p:spPr>
        <p:txBody>
          <a:bodyPr wrap="square" rtlCol="0">
            <a:spAutoFit/>
          </a:bodyPr>
          <a:lstStyle/>
          <a:p>
            <a:r>
              <a:rPr lang="en-GB" sz="1800" dirty="0" err="1">
                <a:solidFill>
                  <a:schemeClr val="bg1"/>
                </a:solidFill>
              </a:rPr>
              <a:t>Gwahodd</a:t>
            </a:r>
            <a:r>
              <a:rPr lang="en-GB" sz="1800" dirty="0">
                <a:solidFill>
                  <a:schemeClr val="bg1"/>
                </a:solidFill>
              </a:rPr>
              <a:t> a </a:t>
            </a:r>
            <a:r>
              <a:rPr lang="en-GB" sz="1800" dirty="0" err="1">
                <a:solidFill>
                  <a:schemeClr val="bg1"/>
                </a:solidFill>
              </a:rPr>
              <a:t>Gweithredu</a:t>
            </a:r>
            <a:endParaRPr lang="en-GB" sz="1800" dirty="0">
              <a:solidFill>
                <a:schemeClr val="bg1"/>
              </a:solidFill>
            </a:endParaRPr>
          </a:p>
        </p:txBody>
      </p:sp>
      <p:pic>
        <p:nvPicPr>
          <p:cNvPr id="6" name="Picture 5" descr="A picture containing vector graphics&#10;&#10;Description automatically generated">
            <a:extLst>
              <a:ext uri="{FF2B5EF4-FFF2-40B4-BE49-F238E27FC236}">
                <a16:creationId xmlns:a16="http://schemas.microsoft.com/office/drawing/2014/main" id="{544461F0-9D73-4085-9451-3926F14F21AA}"/>
              </a:ext>
            </a:extLst>
          </p:cNvPr>
          <p:cNvPicPr>
            <a:picLocks noChangeAspect="1"/>
          </p:cNvPicPr>
          <p:nvPr/>
        </p:nvPicPr>
        <p:blipFill>
          <a:blip r:embed="rId3"/>
          <a:stretch>
            <a:fillRect/>
          </a:stretch>
        </p:blipFill>
        <p:spPr>
          <a:xfrm>
            <a:off x="-477455" y="3429000"/>
            <a:ext cx="3637348" cy="3637348"/>
          </a:xfrm>
          <a:prstGeom prst="rect">
            <a:avLst/>
          </a:prstGeom>
        </p:spPr>
      </p:pic>
    </p:spTree>
    <p:extLst>
      <p:ext uri="{BB962C8B-B14F-4D97-AF65-F5344CB8AC3E}">
        <p14:creationId xmlns:p14="http://schemas.microsoft.com/office/powerpoint/2010/main" val="17303779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30E955D2-C8E6-1C47-4D49-9F740D5BDEF0}"/>
              </a:ext>
            </a:extLst>
          </p:cNvPr>
          <p:cNvGraphicFramePr>
            <a:graphicFrameLocks noGrp="1"/>
          </p:cNvGraphicFramePr>
          <p:nvPr>
            <p:ph sz="quarter" idx="12"/>
            <p:extLst>
              <p:ext uri="{D42A27DB-BD31-4B8C-83A1-F6EECF244321}">
                <p14:modId xmlns:p14="http://schemas.microsoft.com/office/powerpoint/2010/main" val="215849010"/>
              </p:ext>
            </p:extLst>
          </p:nvPr>
        </p:nvGraphicFramePr>
        <p:xfrm>
          <a:off x="324465" y="98323"/>
          <a:ext cx="8465573" cy="6617109"/>
        </p:xfrm>
        <a:graphic>
          <a:graphicData uri="http://schemas.openxmlformats.org/drawingml/2006/table">
            <a:tbl>
              <a:tblPr firstRow="1" firstCol="1" bandRow="1">
                <a:tableStyleId>{5C22544A-7EE6-4342-B048-85BDC9FD1C3A}</a:tableStyleId>
              </a:tblPr>
              <a:tblGrid>
                <a:gridCol w="8465573">
                  <a:extLst>
                    <a:ext uri="{9D8B030D-6E8A-4147-A177-3AD203B41FA5}">
                      <a16:colId xmlns:a16="http://schemas.microsoft.com/office/drawing/2014/main" val="3528958989"/>
                    </a:ext>
                  </a:extLst>
                </a:gridCol>
              </a:tblGrid>
              <a:tr h="6617109">
                <a:tc>
                  <a:txBody>
                    <a:bodyPr/>
                    <a:lstStyle/>
                    <a:p>
                      <a:pPr algn="ctr"/>
                      <a:r>
                        <a:rPr lang="en-US" sz="2100" b="0" dirty="0" err="1">
                          <a:solidFill>
                            <a:schemeClr val="tx1"/>
                          </a:solidFill>
                          <a:effectLst/>
                        </a:rPr>
                        <a:t>Dduw’r</a:t>
                      </a:r>
                      <a:r>
                        <a:rPr lang="en-US" sz="2100" b="0" dirty="0">
                          <a:solidFill>
                            <a:schemeClr val="tx1"/>
                          </a:solidFill>
                          <a:effectLst/>
                        </a:rPr>
                        <a:t> </a:t>
                      </a:r>
                      <a:r>
                        <a:rPr lang="en-US" sz="2100" b="0" dirty="0" err="1">
                          <a:solidFill>
                            <a:schemeClr val="tx1"/>
                          </a:solidFill>
                          <a:effectLst/>
                        </a:rPr>
                        <a:t>cread</a:t>
                      </a:r>
                      <a:r>
                        <a:rPr lang="en-US" sz="2100" b="0" dirty="0">
                          <a:solidFill>
                            <a:schemeClr val="tx1"/>
                          </a:solidFill>
                          <a:effectLst/>
                        </a:rPr>
                        <a:t>,</a:t>
                      </a:r>
                    </a:p>
                    <a:p>
                      <a:pPr algn="ctr"/>
                      <a:endParaRPr lang="en-US" sz="2100" b="0" dirty="0">
                        <a:solidFill>
                          <a:schemeClr val="tx1"/>
                        </a:solidFill>
                        <a:effectLst/>
                      </a:endParaRPr>
                    </a:p>
                    <a:p>
                      <a:pPr algn="ctr"/>
                      <a:r>
                        <a:rPr lang="en-US" sz="2100" b="0" dirty="0" err="1">
                          <a:solidFill>
                            <a:schemeClr val="tx1"/>
                          </a:solidFill>
                          <a:effectLst/>
                        </a:rPr>
                        <a:t>Rwyt</a:t>
                      </a:r>
                      <a:r>
                        <a:rPr lang="en-US" sz="2100" b="0" dirty="0">
                          <a:solidFill>
                            <a:schemeClr val="tx1"/>
                          </a:solidFill>
                          <a:effectLst/>
                        </a:rPr>
                        <a:t> </a:t>
                      </a:r>
                      <a:r>
                        <a:rPr lang="en-US" sz="2100" b="0" dirty="0" err="1">
                          <a:solidFill>
                            <a:schemeClr val="tx1"/>
                          </a:solidFill>
                          <a:effectLst/>
                        </a:rPr>
                        <a:t>ti</a:t>
                      </a:r>
                      <a:r>
                        <a:rPr lang="en-US" sz="2100" b="0" dirty="0">
                          <a:solidFill>
                            <a:schemeClr val="tx1"/>
                          </a:solidFill>
                          <a:effectLst/>
                        </a:rPr>
                        <a:t> </a:t>
                      </a:r>
                      <a:r>
                        <a:rPr lang="en-US" sz="2100" b="0" dirty="0" err="1">
                          <a:solidFill>
                            <a:schemeClr val="tx1"/>
                          </a:solidFill>
                          <a:effectLst/>
                        </a:rPr>
                        <a:t>wedi’n</a:t>
                      </a:r>
                      <a:r>
                        <a:rPr lang="en-US" sz="2100" b="0" dirty="0">
                          <a:solidFill>
                            <a:schemeClr val="tx1"/>
                          </a:solidFill>
                          <a:effectLst/>
                        </a:rPr>
                        <a:t> </a:t>
                      </a:r>
                      <a:r>
                        <a:rPr lang="en-US" sz="2100" b="0" dirty="0" err="1">
                          <a:solidFill>
                            <a:schemeClr val="tx1"/>
                          </a:solidFill>
                          <a:effectLst/>
                        </a:rPr>
                        <a:t>creu</a:t>
                      </a:r>
                      <a:r>
                        <a:rPr lang="en-US" sz="2100" b="0" dirty="0">
                          <a:solidFill>
                            <a:schemeClr val="tx1"/>
                          </a:solidFill>
                          <a:effectLst/>
                        </a:rPr>
                        <a:t> </a:t>
                      </a:r>
                      <a:r>
                        <a:rPr lang="en-US" sz="2100" b="0" dirty="0" err="1">
                          <a:solidFill>
                            <a:schemeClr val="tx1"/>
                          </a:solidFill>
                          <a:effectLst/>
                        </a:rPr>
                        <a:t>ni</a:t>
                      </a:r>
                      <a:r>
                        <a:rPr lang="en-US" sz="2100" b="0" dirty="0">
                          <a:solidFill>
                            <a:schemeClr val="tx1"/>
                          </a:solidFill>
                          <a:effectLst/>
                        </a:rPr>
                        <a:t>, </a:t>
                      </a:r>
                      <a:r>
                        <a:rPr lang="en-US" sz="2100" b="0" dirty="0" err="1">
                          <a:solidFill>
                            <a:schemeClr val="tx1"/>
                          </a:solidFill>
                          <a:effectLst/>
                        </a:rPr>
                        <a:t>a’r</a:t>
                      </a:r>
                      <a:r>
                        <a:rPr lang="en-US" sz="2100" b="0" dirty="0">
                          <a:solidFill>
                            <a:schemeClr val="tx1"/>
                          </a:solidFill>
                          <a:effectLst/>
                        </a:rPr>
                        <a:t> </a:t>
                      </a:r>
                      <a:r>
                        <a:rPr lang="en-US" sz="2100" b="0" dirty="0" err="1">
                          <a:solidFill>
                            <a:schemeClr val="tx1"/>
                          </a:solidFill>
                          <a:effectLst/>
                        </a:rPr>
                        <a:t>byd</a:t>
                      </a:r>
                      <a:r>
                        <a:rPr lang="en-US" sz="2100" b="0" dirty="0">
                          <a:solidFill>
                            <a:schemeClr val="tx1"/>
                          </a:solidFill>
                          <a:effectLst/>
                        </a:rPr>
                        <a:t>, </a:t>
                      </a:r>
                      <a:r>
                        <a:rPr lang="en-US" sz="2100" b="0" dirty="0" err="1">
                          <a:solidFill>
                            <a:schemeClr val="tx1"/>
                          </a:solidFill>
                          <a:effectLst/>
                        </a:rPr>
                        <a:t>oherwydd</a:t>
                      </a:r>
                      <a:r>
                        <a:rPr lang="en-US" sz="2100" b="0" dirty="0">
                          <a:solidFill>
                            <a:schemeClr val="tx1"/>
                          </a:solidFill>
                          <a:effectLst/>
                        </a:rPr>
                        <a:t> </a:t>
                      </a:r>
                      <a:r>
                        <a:rPr lang="en-US" sz="2100" b="0" dirty="0" err="1">
                          <a:solidFill>
                            <a:schemeClr val="tx1"/>
                          </a:solidFill>
                          <a:effectLst/>
                        </a:rPr>
                        <a:t>ti</a:t>
                      </a:r>
                      <a:r>
                        <a:rPr lang="en-US" sz="2100" b="0" dirty="0">
                          <a:solidFill>
                            <a:schemeClr val="tx1"/>
                          </a:solidFill>
                          <a:effectLst/>
                        </a:rPr>
                        <a:t> </a:t>
                      </a:r>
                      <a:r>
                        <a:rPr lang="en-US" sz="2100" b="0" dirty="0" err="1">
                          <a:solidFill>
                            <a:schemeClr val="tx1"/>
                          </a:solidFill>
                          <a:effectLst/>
                        </a:rPr>
                        <a:t>yw</a:t>
                      </a:r>
                      <a:r>
                        <a:rPr lang="en-US" sz="2100" b="0" dirty="0">
                          <a:solidFill>
                            <a:schemeClr val="tx1"/>
                          </a:solidFill>
                          <a:effectLst/>
                        </a:rPr>
                        <a:t> cariad. </a:t>
                      </a:r>
                    </a:p>
                    <a:p>
                      <a:pPr algn="ctr"/>
                      <a:endParaRPr lang="en-US" sz="2100" b="0" dirty="0">
                        <a:solidFill>
                          <a:schemeClr val="tx1"/>
                        </a:solidFill>
                        <a:effectLst/>
                      </a:endParaRPr>
                    </a:p>
                    <a:p>
                      <a:pPr algn="ctr"/>
                      <a:r>
                        <a:rPr lang="en-US" sz="2100" b="0" dirty="0" err="1">
                          <a:solidFill>
                            <a:schemeClr val="tx1"/>
                          </a:solidFill>
                          <a:effectLst/>
                        </a:rPr>
                        <a:t>Mae’r</a:t>
                      </a:r>
                      <a:r>
                        <a:rPr lang="en-US" sz="2100" b="0" dirty="0">
                          <a:solidFill>
                            <a:schemeClr val="tx1"/>
                          </a:solidFill>
                          <a:effectLst/>
                        </a:rPr>
                        <a:t> </a:t>
                      </a:r>
                      <a:r>
                        <a:rPr lang="en-US" sz="2100" b="0" dirty="0" err="1">
                          <a:solidFill>
                            <a:schemeClr val="tx1"/>
                          </a:solidFill>
                          <a:effectLst/>
                        </a:rPr>
                        <a:t>byd</a:t>
                      </a:r>
                      <a:r>
                        <a:rPr lang="en-US" sz="2100" b="0" dirty="0">
                          <a:solidFill>
                            <a:schemeClr val="tx1"/>
                          </a:solidFill>
                          <a:effectLst/>
                        </a:rPr>
                        <a:t> </a:t>
                      </a:r>
                      <a:r>
                        <a:rPr lang="en-US" sz="2100" b="0" dirty="0" err="1">
                          <a:solidFill>
                            <a:schemeClr val="tx1"/>
                          </a:solidFill>
                          <a:effectLst/>
                        </a:rPr>
                        <a:t>mewn</a:t>
                      </a:r>
                      <a:r>
                        <a:rPr lang="en-US" sz="2100" b="0" dirty="0">
                          <a:solidFill>
                            <a:schemeClr val="tx1"/>
                          </a:solidFill>
                          <a:effectLst/>
                        </a:rPr>
                        <a:t> </a:t>
                      </a:r>
                      <a:r>
                        <a:rPr lang="en-US" sz="2100" b="0" dirty="0" err="1">
                          <a:solidFill>
                            <a:schemeClr val="tx1"/>
                          </a:solidFill>
                          <a:effectLst/>
                        </a:rPr>
                        <a:t>poen</a:t>
                      </a:r>
                      <a:r>
                        <a:rPr lang="en-US" sz="2100" b="0" dirty="0">
                          <a:solidFill>
                            <a:schemeClr val="tx1"/>
                          </a:solidFill>
                          <a:effectLst/>
                        </a:rPr>
                        <a:t> </a:t>
                      </a:r>
                      <a:r>
                        <a:rPr lang="en-US" sz="2100" b="0" dirty="0" err="1">
                          <a:solidFill>
                            <a:schemeClr val="tx1"/>
                          </a:solidFill>
                          <a:effectLst/>
                        </a:rPr>
                        <a:t>oherwydd</a:t>
                      </a:r>
                      <a:r>
                        <a:rPr lang="en-US" sz="2100" b="0" dirty="0">
                          <a:solidFill>
                            <a:schemeClr val="tx1"/>
                          </a:solidFill>
                          <a:effectLst/>
                        </a:rPr>
                        <a:t> yr </a:t>
                      </a:r>
                      <a:r>
                        <a:rPr lang="en-US" sz="2100" b="0" dirty="0" err="1">
                          <a:solidFill>
                            <a:schemeClr val="tx1"/>
                          </a:solidFill>
                          <a:effectLst/>
                        </a:rPr>
                        <a:t>argyfwng</a:t>
                      </a:r>
                      <a:r>
                        <a:rPr lang="en-US" sz="2100" b="0" dirty="0">
                          <a:solidFill>
                            <a:schemeClr val="tx1"/>
                          </a:solidFill>
                          <a:effectLst/>
                        </a:rPr>
                        <a:t> </a:t>
                      </a:r>
                      <a:r>
                        <a:rPr lang="en-US" sz="2100" b="0" dirty="0" err="1">
                          <a:solidFill>
                            <a:schemeClr val="tx1"/>
                          </a:solidFill>
                          <a:effectLst/>
                        </a:rPr>
                        <a:t>hinsawdd</a:t>
                      </a:r>
                      <a:r>
                        <a:rPr lang="en-US" sz="2100" b="0" dirty="0">
                          <a:solidFill>
                            <a:schemeClr val="tx1"/>
                          </a:solidFill>
                          <a:effectLst/>
                        </a:rPr>
                        <a:t>.</a:t>
                      </a:r>
                    </a:p>
                    <a:p>
                      <a:pPr algn="ctr"/>
                      <a:r>
                        <a:rPr lang="en-US" sz="2100" b="0" dirty="0" err="1">
                          <a:solidFill>
                            <a:schemeClr val="tx1"/>
                          </a:solidFill>
                          <a:effectLst/>
                        </a:rPr>
                        <a:t>Rydym</a:t>
                      </a:r>
                      <a:r>
                        <a:rPr lang="en-US" sz="2100" b="0" dirty="0">
                          <a:solidFill>
                            <a:schemeClr val="tx1"/>
                          </a:solidFill>
                          <a:effectLst/>
                        </a:rPr>
                        <a:t> </a:t>
                      </a:r>
                      <a:r>
                        <a:rPr lang="en-US" sz="2100" b="0" dirty="0" err="1">
                          <a:solidFill>
                            <a:schemeClr val="tx1"/>
                          </a:solidFill>
                          <a:effectLst/>
                        </a:rPr>
                        <a:t>i</a:t>
                      </a:r>
                      <a:r>
                        <a:rPr lang="en-US" sz="2100" b="0" dirty="0">
                          <a:solidFill>
                            <a:schemeClr val="tx1"/>
                          </a:solidFill>
                          <a:effectLst/>
                        </a:rPr>
                        <a:t> </a:t>
                      </a:r>
                      <a:r>
                        <a:rPr lang="en-US" sz="2100" b="0" dirty="0" err="1">
                          <a:solidFill>
                            <a:schemeClr val="tx1"/>
                          </a:solidFill>
                          <a:effectLst/>
                        </a:rPr>
                        <a:t>gyd</a:t>
                      </a:r>
                      <a:r>
                        <a:rPr lang="en-US" sz="2100" b="0" dirty="0">
                          <a:solidFill>
                            <a:schemeClr val="tx1"/>
                          </a:solidFill>
                          <a:effectLst/>
                        </a:rPr>
                        <a:t> </a:t>
                      </a:r>
                      <a:r>
                        <a:rPr lang="en-US" sz="2100" b="0" dirty="0" err="1">
                          <a:solidFill>
                            <a:schemeClr val="tx1"/>
                          </a:solidFill>
                          <a:effectLst/>
                        </a:rPr>
                        <a:t>yn</a:t>
                      </a:r>
                      <a:r>
                        <a:rPr lang="en-US" sz="2100" b="0" dirty="0">
                          <a:solidFill>
                            <a:schemeClr val="tx1"/>
                          </a:solidFill>
                          <a:effectLst/>
                        </a:rPr>
                        <a:t> </a:t>
                      </a:r>
                      <a:r>
                        <a:rPr lang="en-US" sz="2100" b="0" dirty="0" err="1">
                          <a:solidFill>
                            <a:schemeClr val="tx1"/>
                          </a:solidFill>
                          <a:effectLst/>
                        </a:rPr>
                        <a:t>teimlo’r</a:t>
                      </a:r>
                      <a:r>
                        <a:rPr lang="en-US" sz="2100" b="0" dirty="0">
                          <a:solidFill>
                            <a:schemeClr val="tx1"/>
                          </a:solidFill>
                          <a:effectLst/>
                        </a:rPr>
                        <a:t> </a:t>
                      </a:r>
                      <a:r>
                        <a:rPr lang="en-US" sz="2100" b="0" dirty="0" err="1">
                          <a:solidFill>
                            <a:schemeClr val="tx1"/>
                          </a:solidFill>
                          <a:effectLst/>
                        </a:rPr>
                        <a:t>boen</a:t>
                      </a:r>
                      <a:r>
                        <a:rPr lang="en-US" sz="2100" b="0" dirty="0">
                          <a:solidFill>
                            <a:schemeClr val="tx1"/>
                          </a:solidFill>
                          <a:effectLst/>
                        </a:rPr>
                        <a:t>, </a:t>
                      </a:r>
                      <a:r>
                        <a:rPr lang="en-US" sz="2100" b="0" dirty="0" err="1">
                          <a:solidFill>
                            <a:schemeClr val="tx1"/>
                          </a:solidFill>
                          <a:effectLst/>
                        </a:rPr>
                        <a:t>yn</a:t>
                      </a:r>
                      <a:r>
                        <a:rPr lang="en-US" sz="2100" b="0" dirty="0">
                          <a:solidFill>
                            <a:schemeClr val="tx1"/>
                          </a:solidFill>
                          <a:effectLst/>
                        </a:rPr>
                        <a:t> </a:t>
                      </a:r>
                      <a:r>
                        <a:rPr lang="en-US" sz="2100" b="0" dirty="0" err="1">
                          <a:solidFill>
                            <a:schemeClr val="tx1"/>
                          </a:solidFill>
                          <a:effectLst/>
                        </a:rPr>
                        <a:t>enwedig</a:t>
                      </a:r>
                      <a:r>
                        <a:rPr lang="en-US" sz="2100" b="0" dirty="0">
                          <a:solidFill>
                            <a:schemeClr val="tx1"/>
                          </a:solidFill>
                          <a:effectLst/>
                        </a:rPr>
                        <a:t> </a:t>
                      </a:r>
                      <a:r>
                        <a:rPr lang="en-US" sz="2100" b="0" dirty="0" err="1">
                          <a:solidFill>
                            <a:schemeClr val="tx1"/>
                          </a:solidFill>
                          <a:effectLst/>
                        </a:rPr>
                        <a:t>ein</a:t>
                      </a:r>
                      <a:r>
                        <a:rPr lang="en-US" sz="2100" b="0" dirty="0">
                          <a:solidFill>
                            <a:schemeClr val="tx1"/>
                          </a:solidFill>
                          <a:effectLst/>
                        </a:rPr>
                        <a:t> </a:t>
                      </a:r>
                      <a:r>
                        <a:rPr lang="en-US" sz="2100" b="0" dirty="0" err="1">
                          <a:solidFill>
                            <a:schemeClr val="tx1"/>
                          </a:solidFill>
                          <a:effectLst/>
                        </a:rPr>
                        <a:t>brodyr</a:t>
                      </a:r>
                      <a:r>
                        <a:rPr lang="en-US" sz="2100" b="0" dirty="0">
                          <a:solidFill>
                            <a:schemeClr val="tx1"/>
                          </a:solidFill>
                          <a:effectLst/>
                        </a:rPr>
                        <a:t> </a:t>
                      </a:r>
                      <a:r>
                        <a:rPr lang="en-US" sz="2100" b="0" dirty="0" err="1">
                          <a:solidFill>
                            <a:schemeClr val="tx1"/>
                          </a:solidFill>
                          <a:effectLst/>
                        </a:rPr>
                        <a:t>a’n</a:t>
                      </a:r>
                      <a:r>
                        <a:rPr lang="en-US" sz="2100" b="0" dirty="0">
                          <a:solidFill>
                            <a:schemeClr val="tx1"/>
                          </a:solidFill>
                          <a:effectLst/>
                        </a:rPr>
                        <a:t> </a:t>
                      </a:r>
                      <a:r>
                        <a:rPr lang="en-US" sz="2100" b="0" dirty="0" err="1">
                          <a:solidFill>
                            <a:schemeClr val="tx1"/>
                          </a:solidFill>
                          <a:effectLst/>
                        </a:rPr>
                        <a:t>chwiorydd</a:t>
                      </a:r>
                      <a:r>
                        <a:rPr lang="en-US" sz="2100" b="0" dirty="0">
                          <a:solidFill>
                            <a:schemeClr val="tx1"/>
                          </a:solidFill>
                          <a:effectLst/>
                        </a:rPr>
                        <a:t> </a:t>
                      </a:r>
                      <a:r>
                        <a:rPr lang="en-US" sz="2100" b="0" dirty="0" err="1">
                          <a:solidFill>
                            <a:schemeClr val="tx1"/>
                          </a:solidFill>
                          <a:effectLst/>
                        </a:rPr>
                        <a:t>dros</a:t>
                      </a:r>
                      <a:r>
                        <a:rPr lang="en-US" sz="2100" b="0" dirty="0">
                          <a:solidFill>
                            <a:schemeClr val="tx1"/>
                          </a:solidFill>
                          <a:effectLst/>
                        </a:rPr>
                        <a:t> y </a:t>
                      </a:r>
                      <a:r>
                        <a:rPr lang="en-US" sz="2100" b="0" dirty="0" err="1">
                          <a:solidFill>
                            <a:schemeClr val="tx1"/>
                          </a:solidFill>
                          <a:effectLst/>
                        </a:rPr>
                        <a:t>byd</a:t>
                      </a:r>
                      <a:r>
                        <a:rPr lang="en-US" sz="2100" b="0" dirty="0">
                          <a:solidFill>
                            <a:schemeClr val="tx1"/>
                          </a:solidFill>
                          <a:effectLst/>
                        </a:rPr>
                        <a:t>. </a:t>
                      </a:r>
                    </a:p>
                    <a:p>
                      <a:pPr algn="ctr"/>
                      <a:r>
                        <a:rPr lang="en-US" sz="2100" b="0" dirty="0">
                          <a:solidFill>
                            <a:schemeClr val="tx1"/>
                          </a:solidFill>
                          <a:effectLst/>
                        </a:rPr>
                        <a:t> </a:t>
                      </a:r>
                    </a:p>
                    <a:p>
                      <a:pPr algn="ctr"/>
                      <a:r>
                        <a:rPr lang="en-US" sz="2100" b="0" dirty="0" err="1">
                          <a:solidFill>
                            <a:schemeClr val="tx1"/>
                          </a:solidFill>
                          <a:effectLst/>
                        </a:rPr>
                        <a:t>Crea</a:t>
                      </a:r>
                      <a:r>
                        <a:rPr lang="en-US" sz="2100" b="0" dirty="0">
                          <a:solidFill>
                            <a:schemeClr val="tx1"/>
                          </a:solidFill>
                          <a:effectLst/>
                        </a:rPr>
                        <a:t> </a:t>
                      </a:r>
                      <a:r>
                        <a:rPr lang="en-US" sz="2100" b="0" dirty="0" err="1">
                          <a:solidFill>
                            <a:schemeClr val="tx1"/>
                          </a:solidFill>
                          <a:effectLst/>
                        </a:rPr>
                        <a:t>newid</a:t>
                      </a:r>
                      <a:r>
                        <a:rPr lang="en-US" sz="2100" b="0" dirty="0">
                          <a:solidFill>
                            <a:schemeClr val="tx1"/>
                          </a:solidFill>
                          <a:effectLst/>
                        </a:rPr>
                        <a:t> </a:t>
                      </a:r>
                      <a:r>
                        <a:rPr lang="en-US" sz="2100" b="0" dirty="0" err="1">
                          <a:solidFill>
                            <a:schemeClr val="tx1"/>
                          </a:solidFill>
                          <a:effectLst/>
                        </a:rPr>
                        <a:t>yn</a:t>
                      </a:r>
                      <a:r>
                        <a:rPr lang="en-US" sz="2100" b="0" dirty="0">
                          <a:solidFill>
                            <a:schemeClr val="tx1"/>
                          </a:solidFill>
                          <a:effectLst/>
                        </a:rPr>
                        <a:t> </a:t>
                      </a:r>
                      <a:r>
                        <a:rPr lang="en-US" sz="2100" b="0" dirty="0" err="1">
                          <a:solidFill>
                            <a:schemeClr val="tx1"/>
                          </a:solidFill>
                          <a:effectLst/>
                        </a:rPr>
                        <a:t>ein</a:t>
                      </a:r>
                      <a:r>
                        <a:rPr lang="en-US" sz="2100" b="0" dirty="0">
                          <a:solidFill>
                            <a:schemeClr val="tx1"/>
                          </a:solidFill>
                          <a:effectLst/>
                        </a:rPr>
                        <a:t> </a:t>
                      </a:r>
                      <a:r>
                        <a:rPr lang="en-US" sz="2100" b="0" dirty="0" err="1">
                          <a:solidFill>
                            <a:schemeClr val="tx1"/>
                          </a:solidFill>
                          <a:effectLst/>
                        </a:rPr>
                        <a:t>byd</a:t>
                      </a:r>
                      <a:r>
                        <a:rPr lang="en-US" sz="2100" b="0" dirty="0">
                          <a:solidFill>
                            <a:schemeClr val="tx1"/>
                          </a:solidFill>
                          <a:effectLst/>
                        </a:rPr>
                        <a:t>, </a:t>
                      </a:r>
                      <a:r>
                        <a:rPr lang="en-US" sz="2100" b="0" dirty="0" err="1">
                          <a:solidFill>
                            <a:schemeClr val="tx1"/>
                          </a:solidFill>
                          <a:effectLst/>
                        </a:rPr>
                        <a:t>Arglwydd</a:t>
                      </a:r>
                      <a:r>
                        <a:rPr lang="en-US" sz="2100" b="0" dirty="0">
                          <a:solidFill>
                            <a:schemeClr val="tx1"/>
                          </a:solidFill>
                          <a:effectLst/>
                        </a:rPr>
                        <a:t>, </a:t>
                      </a:r>
                      <a:r>
                        <a:rPr lang="en-US" sz="2100" b="0" dirty="0" err="1">
                          <a:solidFill>
                            <a:schemeClr val="tx1"/>
                          </a:solidFill>
                          <a:effectLst/>
                        </a:rPr>
                        <a:t>yn</a:t>
                      </a:r>
                      <a:r>
                        <a:rPr lang="en-US" sz="2100" b="0" dirty="0">
                          <a:solidFill>
                            <a:schemeClr val="tx1"/>
                          </a:solidFill>
                          <a:effectLst/>
                        </a:rPr>
                        <a:t> </a:t>
                      </a:r>
                      <a:r>
                        <a:rPr lang="en-US" sz="2100" b="0" dirty="0" err="1">
                          <a:solidFill>
                            <a:schemeClr val="tx1"/>
                          </a:solidFill>
                          <a:effectLst/>
                        </a:rPr>
                        <a:t>ein</a:t>
                      </a:r>
                      <a:r>
                        <a:rPr lang="en-US" sz="2100" b="0" dirty="0">
                          <a:solidFill>
                            <a:schemeClr val="tx1"/>
                          </a:solidFill>
                          <a:effectLst/>
                        </a:rPr>
                        <a:t> </a:t>
                      </a:r>
                      <a:r>
                        <a:rPr lang="en-US" sz="2100" b="0" dirty="0" err="1">
                          <a:solidFill>
                            <a:schemeClr val="tx1"/>
                          </a:solidFill>
                          <a:effectLst/>
                        </a:rPr>
                        <a:t>cymunedau</a:t>
                      </a:r>
                      <a:r>
                        <a:rPr lang="en-US" sz="2100" b="0" dirty="0">
                          <a:solidFill>
                            <a:schemeClr val="tx1"/>
                          </a:solidFill>
                          <a:effectLst/>
                        </a:rPr>
                        <a:t> ac </a:t>
                      </a:r>
                      <a:r>
                        <a:rPr lang="en-US" sz="2100" b="0" dirty="0" err="1">
                          <a:solidFill>
                            <a:schemeClr val="tx1"/>
                          </a:solidFill>
                          <a:effectLst/>
                        </a:rPr>
                        <a:t>ynom</a:t>
                      </a:r>
                      <a:r>
                        <a:rPr lang="en-US" sz="2100" b="0" dirty="0">
                          <a:solidFill>
                            <a:schemeClr val="tx1"/>
                          </a:solidFill>
                          <a:effectLst/>
                        </a:rPr>
                        <a:t> </a:t>
                      </a:r>
                      <a:r>
                        <a:rPr lang="en-US" sz="2100" b="0" dirty="0" err="1">
                          <a:solidFill>
                            <a:schemeClr val="tx1"/>
                          </a:solidFill>
                          <a:effectLst/>
                        </a:rPr>
                        <a:t>ni</a:t>
                      </a:r>
                      <a:r>
                        <a:rPr lang="en-US" sz="2100" b="0" dirty="0">
                          <a:solidFill>
                            <a:schemeClr val="tx1"/>
                          </a:solidFill>
                          <a:effectLst/>
                        </a:rPr>
                        <a:t> </a:t>
                      </a:r>
                      <a:r>
                        <a:rPr lang="en-US" sz="2100" b="0" dirty="0" err="1">
                          <a:solidFill>
                            <a:schemeClr val="tx1"/>
                          </a:solidFill>
                          <a:effectLst/>
                        </a:rPr>
                        <a:t>trwy</a:t>
                      </a:r>
                      <a:r>
                        <a:rPr lang="en-US" sz="2100" b="0" dirty="0">
                          <a:solidFill>
                            <a:schemeClr val="tx1"/>
                          </a:solidFill>
                          <a:effectLst/>
                        </a:rPr>
                        <a:t> </a:t>
                      </a:r>
                      <a:r>
                        <a:rPr lang="en-US" sz="2100" b="0" dirty="0" err="1">
                          <a:solidFill>
                            <a:schemeClr val="tx1"/>
                          </a:solidFill>
                          <a:effectLst/>
                        </a:rPr>
                        <a:t>dy</a:t>
                      </a:r>
                      <a:r>
                        <a:rPr lang="en-US" sz="2100" b="0" dirty="0">
                          <a:solidFill>
                            <a:schemeClr val="tx1"/>
                          </a:solidFill>
                          <a:effectLst/>
                        </a:rPr>
                        <a:t> </a:t>
                      </a:r>
                      <a:r>
                        <a:rPr lang="en-US" sz="2100" b="0" dirty="0" err="1">
                          <a:solidFill>
                            <a:schemeClr val="tx1"/>
                          </a:solidFill>
                          <a:effectLst/>
                        </a:rPr>
                        <a:t>gariad</a:t>
                      </a:r>
                      <a:r>
                        <a:rPr lang="en-US" sz="2100" b="0" dirty="0">
                          <a:solidFill>
                            <a:schemeClr val="tx1"/>
                          </a:solidFill>
                          <a:effectLst/>
                        </a:rPr>
                        <a:t>. </a:t>
                      </a:r>
                    </a:p>
                    <a:p>
                      <a:pPr algn="ctr"/>
                      <a:endParaRPr lang="en-US" sz="2100" b="0" dirty="0">
                        <a:solidFill>
                          <a:schemeClr val="tx1"/>
                        </a:solidFill>
                        <a:effectLst/>
                      </a:endParaRPr>
                    </a:p>
                    <a:p>
                      <a:pPr algn="ctr"/>
                      <a:r>
                        <a:rPr lang="en-US" sz="2100" b="0" dirty="0" err="1">
                          <a:solidFill>
                            <a:schemeClr val="tx1"/>
                          </a:solidFill>
                          <a:effectLst/>
                        </a:rPr>
                        <a:t>Cynorthwya</a:t>
                      </a:r>
                      <a:r>
                        <a:rPr lang="en-US" sz="2100" b="0" dirty="0">
                          <a:solidFill>
                            <a:schemeClr val="tx1"/>
                          </a:solidFill>
                          <a:effectLst/>
                        </a:rPr>
                        <a:t> </a:t>
                      </a:r>
                      <a:r>
                        <a:rPr lang="en-US" sz="2100" b="0" dirty="0" err="1">
                          <a:solidFill>
                            <a:schemeClr val="tx1"/>
                          </a:solidFill>
                          <a:effectLst/>
                        </a:rPr>
                        <a:t>ni</a:t>
                      </a:r>
                      <a:r>
                        <a:rPr lang="en-US" sz="2100" b="0" dirty="0">
                          <a:solidFill>
                            <a:schemeClr val="tx1"/>
                          </a:solidFill>
                          <a:effectLst/>
                        </a:rPr>
                        <a:t>, </a:t>
                      </a:r>
                      <a:r>
                        <a:rPr lang="en-US" sz="2100" b="0" dirty="0" err="1">
                          <a:solidFill>
                            <a:schemeClr val="tx1"/>
                          </a:solidFill>
                          <a:effectLst/>
                        </a:rPr>
                        <a:t>Arglwydd</a:t>
                      </a:r>
                      <a:r>
                        <a:rPr lang="en-US" sz="2100" b="0" dirty="0">
                          <a:solidFill>
                            <a:schemeClr val="tx1"/>
                          </a:solidFill>
                          <a:effectLst/>
                        </a:rPr>
                        <a:t>, </a:t>
                      </a:r>
                      <a:r>
                        <a:rPr lang="en-US" sz="2100" b="0" dirty="0" err="1">
                          <a:solidFill>
                            <a:schemeClr val="tx1"/>
                          </a:solidFill>
                          <a:effectLst/>
                        </a:rPr>
                        <a:t>i</a:t>
                      </a:r>
                      <a:r>
                        <a:rPr lang="en-US" sz="2100" b="0" dirty="0">
                          <a:solidFill>
                            <a:schemeClr val="tx1"/>
                          </a:solidFill>
                          <a:effectLst/>
                        </a:rPr>
                        <a:t> </a:t>
                      </a:r>
                      <a:r>
                        <a:rPr lang="en-US" sz="2100" b="0" dirty="0" err="1">
                          <a:solidFill>
                            <a:schemeClr val="tx1"/>
                          </a:solidFill>
                          <a:effectLst/>
                        </a:rPr>
                        <a:t>greu</a:t>
                      </a:r>
                      <a:r>
                        <a:rPr lang="en-US" sz="2100" b="0" dirty="0">
                          <a:solidFill>
                            <a:schemeClr val="tx1"/>
                          </a:solidFill>
                          <a:effectLst/>
                        </a:rPr>
                        <a:t> </a:t>
                      </a:r>
                      <a:r>
                        <a:rPr lang="en-US" sz="2100" b="0" dirty="0" err="1">
                          <a:solidFill>
                            <a:schemeClr val="tx1"/>
                          </a:solidFill>
                          <a:effectLst/>
                        </a:rPr>
                        <a:t>dyfodol</a:t>
                      </a:r>
                      <a:r>
                        <a:rPr lang="en-US" sz="2100" b="0" dirty="0">
                          <a:solidFill>
                            <a:schemeClr val="tx1"/>
                          </a:solidFill>
                          <a:effectLst/>
                        </a:rPr>
                        <a:t> </a:t>
                      </a:r>
                      <a:r>
                        <a:rPr lang="en-US" sz="2100" b="0" dirty="0" err="1">
                          <a:solidFill>
                            <a:schemeClr val="tx1"/>
                          </a:solidFill>
                          <a:effectLst/>
                        </a:rPr>
                        <a:t>gwell</a:t>
                      </a:r>
                      <a:r>
                        <a:rPr lang="en-US" sz="2100" b="0" dirty="0">
                          <a:solidFill>
                            <a:schemeClr val="tx1"/>
                          </a:solidFill>
                          <a:effectLst/>
                        </a:rPr>
                        <a:t> er </a:t>
                      </a:r>
                      <a:r>
                        <a:rPr lang="en-US" sz="2100" b="0" dirty="0" err="1">
                          <a:solidFill>
                            <a:schemeClr val="tx1"/>
                          </a:solidFill>
                          <a:effectLst/>
                        </a:rPr>
                        <a:t>mwyn</a:t>
                      </a:r>
                      <a:r>
                        <a:rPr lang="en-US" sz="2100" b="0" dirty="0">
                          <a:solidFill>
                            <a:schemeClr val="tx1"/>
                          </a:solidFill>
                          <a:effectLst/>
                        </a:rPr>
                        <a:t> </a:t>
                      </a:r>
                      <a:r>
                        <a:rPr lang="en-US" sz="2100" b="0" dirty="0" err="1">
                          <a:solidFill>
                            <a:schemeClr val="tx1"/>
                          </a:solidFill>
                          <a:effectLst/>
                        </a:rPr>
                        <a:t>pawb</a:t>
                      </a:r>
                      <a:r>
                        <a:rPr lang="en-US" sz="2100" b="0" dirty="0">
                          <a:solidFill>
                            <a:schemeClr val="tx1"/>
                          </a:solidFill>
                          <a:effectLst/>
                        </a:rPr>
                        <a:t>.</a:t>
                      </a:r>
                    </a:p>
                    <a:p>
                      <a:pPr algn="ctr"/>
                      <a:endParaRPr lang="en-US" sz="2100" b="0" dirty="0">
                        <a:solidFill>
                          <a:schemeClr val="tx1"/>
                        </a:solidFill>
                        <a:effectLst/>
                      </a:endParaRPr>
                    </a:p>
                    <a:p>
                      <a:pPr marL="0" marR="0" lvl="0" indent="0" algn="ctr" defTabSz="457200" rtl="0" eaLnBrk="1" fontAlgn="auto" latinLnBrk="0" hangingPunct="1">
                        <a:lnSpc>
                          <a:spcPct val="100000"/>
                        </a:lnSpc>
                        <a:spcBef>
                          <a:spcPts val="0"/>
                        </a:spcBef>
                        <a:spcAft>
                          <a:spcPts val="0"/>
                        </a:spcAft>
                        <a:buClrTx/>
                        <a:buSzTx/>
                        <a:buFontTx/>
                        <a:buNone/>
                        <a:tabLst/>
                        <a:defRPr/>
                      </a:pPr>
                      <a:r>
                        <a:rPr lang="en-US" sz="2100" b="0" dirty="0" err="1">
                          <a:solidFill>
                            <a:schemeClr val="tx1"/>
                          </a:solidFill>
                          <a:effectLst/>
                        </a:rPr>
                        <a:t>Arglwydd</a:t>
                      </a:r>
                      <a:r>
                        <a:rPr lang="en-US" sz="2100" b="0" dirty="0">
                          <a:solidFill>
                            <a:schemeClr val="tx1"/>
                          </a:solidFill>
                          <a:effectLst/>
                        </a:rPr>
                        <a:t>, </a:t>
                      </a:r>
                      <a:r>
                        <a:rPr lang="en-US" sz="2100" b="0" dirty="0" err="1">
                          <a:solidFill>
                            <a:schemeClr val="tx1"/>
                          </a:solidFill>
                          <a:effectLst/>
                        </a:rPr>
                        <a:t>bydd</a:t>
                      </a:r>
                      <a:r>
                        <a:rPr lang="en-US" sz="2100" b="0" dirty="0">
                          <a:solidFill>
                            <a:schemeClr val="tx1"/>
                          </a:solidFill>
                          <a:effectLst/>
                        </a:rPr>
                        <a:t> </a:t>
                      </a:r>
                      <a:r>
                        <a:rPr lang="en-US" sz="2100" b="0" dirty="0" err="1">
                          <a:solidFill>
                            <a:schemeClr val="tx1"/>
                          </a:solidFill>
                          <a:effectLst/>
                        </a:rPr>
                        <a:t>gyda</a:t>
                      </a:r>
                      <a:r>
                        <a:rPr lang="en-US" sz="2100" b="0" dirty="0">
                          <a:solidFill>
                            <a:schemeClr val="tx1"/>
                          </a:solidFill>
                          <a:effectLst/>
                        </a:rPr>
                        <a:t> </a:t>
                      </a:r>
                      <a:r>
                        <a:rPr lang="en-US" sz="2100" b="0" dirty="0" err="1">
                          <a:solidFill>
                            <a:schemeClr val="tx1"/>
                          </a:solidFill>
                          <a:effectLst/>
                        </a:rPr>
                        <a:t>ni</a:t>
                      </a:r>
                      <a:r>
                        <a:rPr lang="en-US" sz="2100" b="0" dirty="0">
                          <a:solidFill>
                            <a:schemeClr val="tx1"/>
                          </a:solidFill>
                          <a:effectLst/>
                        </a:rPr>
                        <a:t> </a:t>
                      </a:r>
                      <a:r>
                        <a:rPr lang="en-US" sz="2100" b="0" dirty="0" err="1">
                          <a:solidFill>
                            <a:schemeClr val="tx1"/>
                          </a:solidFill>
                          <a:effectLst/>
                        </a:rPr>
                        <a:t>wrth</a:t>
                      </a:r>
                      <a:r>
                        <a:rPr lang="en-US" sz="2100" b="0" dirty="0">
                          <a:solidFill>
                            <a:schemeClr val="tx1"/>
                          </a:solidFill>
                          <a:effectLst/>
                        </a:rPr>
                        <a:t> </a:t>
                      </a:r>
                      <a:r>
                        <a:rPr lang="en-US" sz="2100" b="0" dirty="0" err="1">
                          <a:solidFill>
                            <a:schemeClr val="tx1"/>
                          </a:solidFill>
                          <a:effectLst/>
                        </a:rPr>
                        <a:t>i</a:t>
                      </a:r>
                      <a:r>
                        <a:rPr lang="en-US" sz="2100" b="0" dirty="0">
                          <a:solidFill>
                            <a:schemeClr val="tx1"/>
                          </a:solidFill>
                          <a:effectLst/>
                        </a:rPr>
                        <a:t> </a:t>
                      </a:r>
                      <a:r>
                        <a:rPr lang="en-US" sz="2100" b="0" dirty="0" err="1">
                          <a:solidFill>
                            <a:schemeClr val="tx1"/>
                          </a:solidFill>
                          <a:effectLst/>
                        </a:rPr>
                        <a:t>ni</a:t>
                      </a:r>
                      <a:r>
                        <a:rPr lang="en-US" sz="2100" b="0" dirty="0">
                          <a:solidFill>
                            <a:schemeClr val="tx1"/>
                          </a:solidFill>
                          <a:effectLst/>
                        </a:rPr>
                        <a:t> </a:t>
                      </a:r>
                      <a:r>
                        <a:rPr lang="en-US" sz="2100" b="0" dirty="0" err="1">
                          <a:solidFill>
                            <a:schemeClr val="tx1"/>
                          </a:solidFill>
                          <a:effectLst/>
                        </a:rPr>
                        <a:t>drafod</a:t>
                      </a:r>
                      <a:r>
                        <a:rPr lang="en-US" sz="2100" b="0" dirty="0">
                          <a:solidFill>
                            <a:schemeClr val="tx1"/>
                          </a:solidFill>
                          <a:effectLst/>
                        </a:rPr>
                        <a:t> ac y </a:t>
                      </a:r>
                      <a:r>
                        <a:rPr lang="en-US" sz="2100" b="0" dirty="0" err="1">
                          <a:solidFill>
                            <a:schemeClr val="tx1"/>
                          </a:solidFill>
                          <a:effectLst/>
                        </a:rPr>
                        <a:t>bydd</a:t>
                      </a:r>
                      <a:r>
                        <a:rPr lang="en-US" sz="2100" b="0" dirty="0">
                          <a:solidFill>
                            <a:schemeClr val="tx1"/>
                          </a:solidFill>
                          <a:effectLst/>
                        </a:rPr>
                        <a:t> </a:t>
                      </a:r>
                      <a:r>
                        <a:rPr lang="en-US" sz="2100" b="0" dirty="0" err="1">
                          <a:solidFill>
                            <a:schemeClr val="tx1"/>
                          </a:solidFill>
                          <a:effectLst/>
                        </a:rPr>
                        <a:t>i’n</a:t>
                      </a:r>
                      <a:r>
                        <a:rPr lang="en-US" sz="2100" b="0" dirty="0">
                          <a:solidFill>
                            <a:schemeClr val="tx1"/>
                          </a:solidFill>
                          <a:effectLst/>
                        </a:rPr>
                        <a:t> </a:t>
                      </a:r>
                      <a:r>
                        <a:rPr lang="en-US" sz="2100" b="0" dirty="0" err="1">
                          <a:solidFill>
                            <a:schemeClr val="tx1"/>
                          </a:solidFill>
                          <a:effectLst/>
                        </a:rPr>
                        <a:t>trafodaethau</a:t>
                      </a:r>
                      <a:r>
                        <a:rPr lang="en-US" sz="2100" b="0" dirty="0">
                          <a:solidFill>
                            <a:schemeClr val="tx1"/>
                          </a:solidFill>
                          <a:effectLst/>
                        </a:rPr>
                        <a:t> </a:t>
                      </a:r>
                      <a:r>
                        <a:rPr lang="en-US" sz="2100" b="0" dirty="0" err="1">
                          <a:solidFill>
                            <a:schemeClr val="tx1"/>
                          </a:solidFill>
                          <a:effectLst/>
                        </a:rPr>
                        <a:t>gael</a:t>
                      </a:r>
                      <a:r>
                        <a:rPr lang="en-US" sz="2100" b="0" dirty="0">
                          <a:solidFill>
                            <a:schemeClr val="tx1"/>
                          </a:solidFill>
                          <a:effectLst/>
                        </a:rPr>
                        <a:t> </a:t>
                      </a:r>
                      <a:r>
                        <a:rPr lang="en-US" sz="2100" b="0" dirty="0" err="1">
                          <a:solidFill>
                            <a:schemeClr val="tx1"/>
                          </a:solidFill>
                          <a:effectLst/>
                        </a:rPr>
                        <a:t>eu</a:t>
                      </a:r>
                      <a:r>
                        <a:rPr lang="en-US" sz="2100" b="0" dirty="0">
                          <a:solidFill>
                            <a:schemeClr val="tx1"/>
                          </a:solidFill>
                          <a:effectLst/>
                        </a:rPr>
                        <a:t> </a:t>
                      </a:r>
                      <a:r>
                        <a:rPr lang="en-US" sz="2100" b="0" dirty="0" err="1">
                          <a:solidFill>
                            <a:schemeClr val="tx1"/>
                          </a:solidFill>
                          <a:effectLst/>
                        </a:rPr>
                        <a:t>llenwi</a:t>
                      </a:r>
                      <a:r>
                        <a:rPr lang="en-US" sz="2100" b="0" dirty="0">
                          <a:solidFill>
                            <a:schemeClr val="tx1"/>
                          </a:solidFill>
                          <a:effectLst/>
                        </a:rPr>
                        <a:t> </a:t>
                      </a:r>
                      <a:r>
                        <a:rPr lang="en-US" sz="2100" b="0" dirty="0" err="1">
                          <a:solidFill>
                            <a:schemeClr val="tx1"/>
                          </a:solidFill>
                          <a:effectLst/>
                        </a:rPr>
                        <a:t>gyda</a:t>
                      </a:r>
                      <a:r>
                        <a:rPr lang="en-US" sz="2100" b="0" dirty="0">
                          <a:solidFill>
                            <a:schemeClr val="tx1"/>
                          </a:solidFill>
                          <a:effectLst/>
                        </a:rPr>
                        <a:t> </a:t>
                      </a:r>
                      <a:r>
                        <a:rPr lang="en-US" sz="2100" b="0" dirty="0" err="1">
                          <a:solidFill>
                            <a:schemeClr val="tx1"/>
                          </a:solidFill>
                          <a:effectLst/>
                        </a:rPr>
                        <a:t>gobaith</a:t>
                      </a:r>
                      <a:r>
                        <a:rPr lang="en-US" sz="2100" b="0" dirty="0">
                          <a:solidFill>
                            <a:schemeClr val="tx1"/>
                          </a:solidFill>
                          <a:effectLst/>
                        </a:rPr>
                        <a:t> </a:t>
                      </a:r>
                      <a:r>
                        <a:rPr lang="en-US" sz="2100" b="0" dirty="0" err="1">
                          <a:solidFill>
                            <a:schemeClr val="tx1"/>
                          </a:solidFill>
                          <a:effectLst/>
                        </a:rPr>
                        <a:t>dy</a:t>
                      </a:r>
                      <a:r>
                        <a:rPr lang="en-US" sz="2100" b="0" dirty="0">
                          <a:solidFill>
                            <a:schemeClr val="tx1"/>
                          </a:solidFill>
                          <a:effectLst/>
                        </a:rPr>
                        <a:t> </a:t>
                      </a:r>
                      <a:r>
                        <a:rPr lang="en-US" sz="2100" b="0" dirty="0" err="1">
                          <a:solidFill>
                            <a:schemeClr val="tx1"/>
                          </a:solidFill>
                          <a:effectLst/>
                        </a:rPr>
                        <a:t>Ysbryd</a:t>
                      </a:r>
                      <a:r>
                        <a:rPr lang="en-US" sz="2100" b="0" dirty="0">
                          <a:solidFill>
                            <a:schemeClr val="tx1"/>
                          </a:solidFill>
                          <a:effectLst/>
                        </a:rPr>
                        <a:t> </a:t>
                      </a:r>
                      <a:r>
                        <a:rPr lang="en-GB" sz="2100" b="0" kern="1200" dirty="0" err="1">
                          <a:solidFill>
                            <a:schemeClr val="tx1"/>
                          </a:solidFill>
                          <a:effectLst/>
                          <a:latin typeface="+mn-lt"/>
                          <a:ea typeface="+mn-ea"/>
                          <a:cs typeface="+mn-cs"/>
                        </a:rPr>
                        <a:t>Glân</a:t>
                      </a:r>
                      <a:r>
                        <a:rPr lang="en-US" sz="2100" b="0" dirty="0">
                          <a:solidFill>
                            <a:schemeClr val="tx1"/>
                          </a:solidFill>
                          <a:effectLst/>
                        </a:rPr>
                        <a:t>. </a:t>
                      </a:r>
                    </a:p>
                    <a:p>
                      <a:pPr algn="ctr"/>
                      <a:r>
                        <a:rPr lang="en-US" sz="2100" b="0" dirty="0">
                          <a:solidFill>
                            <a:schemeClr val="tx1"/>
                          </a:solidFill>
                          <a:effectLst/>
                        </a:rPr>
                        <a:t> </a:t>
                      </a:r>
                    </a:p>
                    <a:p>
                      <a:pPr algn="ctr"/>
                      <a:r>
                        <a:rPr lang="en-US" sz="2100" b="0" dirty="0" err="1">
                          <a:solidFill>
                            <a:schemeClr val="tx1"/>
                          </a:solidFill>
                          <a:effectLst/>
                        </a:rPr>
                        <a:t>Helpa</a:t>
                      </a:r>
                      <a:r>
                        <a:rPr lang="en-US" sz="2100" b="0" dirty="0">
                          <a:solidFill>
                            <a:schemeClr val="tx1"/>
                          </a:solidFill>
                          <a:effectLst/>
                        </a:rPr>
                        <a:t> </a:t>
                      </a:r>
                      <a:r>
                        <a:rPr lang="en-US" sz="2100" b="0" dirty="0" err="1">
                          <a:solidFill>
                            <a:schemeClr val="tx1"/>
                          </a:solidFill>
                          <a:effectLst/>
                        </a:rPr>
                        <a:t>ni</a:t>
                      </a:r>
                      <a:r>
                        <a:rPr lang="en-US" sz="2100" b="0" dirty="0">
                          <a:solidFill>
                            <a:schemeClr val="tx1"/>
                          </a:solidFill>
                          <a:effectLst/>
                        </a:rPr>
                        <a:t> </a:t>
                      </a:r>
                      <a:r>
                        <a:rPr lang="en-US" sz="2100" b="0" dirty="0" err="1">
                          <a:solidFill>
                            <a:schemeClr val="tx1"/>
                          </a:solidFill>
                          <a:effectLst/>
                        </a:rPr>
                        <a:t>i</a:t>
                      </a:r>
                      <a:r>
                        <a:rPr lang="en-US" sz="2100" b="0" dirty="0">
                          <a:solidFill>
                            <a:schemeClr val="tx1"/>
                          </a:solidFill>
                          <a:effectLst/>
                        </a:rPr>
                        <a:t> </a:t>
                      </a:r>
                      <a:r>
                        <a:rPr lang="en-US" sz="2100" b="0" dirty="0" err="1">
                          <a:solidFill>
                            <a:schemeClr val="tx1"/>
                          </a:solidFill>
                          <a:effectLst/>
                        </a:rPr>
                        <a:t>wasanaethu</a:t>
                      </a:r>
                      <a:r>
                        <a:rPr lang="en-US" sz="2100" b="0" dirty="0">
                          <a:solidFill>
                            <a:schemeClr val="tx1"/>
                          </a:solidFill>
                          <a:effectLst/>
                        </a:rPr>
                        <a:t> </a:t>
                      </a:r>
                      <a:r>
                        <a:rPr lang="en-US" sz="2100" b="0" dirty="0" err="1">
                          <a:solidFill>
                            <a:schemeClr val="tx1"/>
                          </a:solidFill>
                          <a:effectLst/>
                        </a:rPr>
                        <a:t>eraill</a:t>
                      </a:r>
                      <a:r>
                        <a:rPr lang="en-US" sz="2100" b="0" dirty="0">
                          <a:solidFill>
                            <a:schemeClr val="tx1"/>
                          </a:solidFill>
                          <a:effectLst/>
                        </a:rPr>
                        <a:t>, </a:t>
                      </a:r>
                      <a:r>
                        <a:rPr lang="en-US" sz="2100" b="0" dirty="0" err="1">
                          <a:solidFill>
                            <a:schemeClr val="tx1"/>
                          </a:solidFill>
                          <a:effectLst/>
                        </a:rPr>
                        <a:t>a’r</a:t>
                      </a:r>
                      <a:r>
                        <a:rPr lang="en-US" sz="2100" b="0" dirty="0">
                          <a:solidFill>
                            <a:schemeClr val="tx1"/>
                          </a:solidFill>
                          <a:effectLst/>
                        </a:rPr>
                        <a:t> </a:t>
                      </a:r>
                      <a:r>
                        <a:rPr lang="en-US" sz="2100" b="0" dirty="0" err="1">
                          <a:solidFill>
                            <a:schemeClr val="tx1"/>
                          </a:solidFill>
                          <a:effectLst/>
                        </a:rPr>
                        <a:t>holl</a:t>
                      </a:r>
                      <a:r>
                        <a:rPr lang="en-US" sz="2100" b="0" dirty="0">
                          <a:solidFill>
                            <a:schemeClr val="tx1"/>
                          </a:solidFill>
                          <a:effectLst/>
                        </a:rPr>
                        <a:t> </a:t>
                      </a:r>
                      <a:r>
                        <a:rPr lang="en-US" sz="2100" b="0" dirty="0" err="1">
                          <a:solidFill>
                            <a:schemeClr val="tx1"/>
                          </a:solidFill>
                          <a:effectLst/>
                        </a:rPr>
                        <a:t>gread</a:t>
                      </a:r>
                      <a:r>
                        <a:rPr lang="en-US" sz="2100" b="0" dirty="0">
                          <a:solidFill>
                            <a:schemeClr val="tx1"/>
                          </a:solidFill>
                          <a:effectLst/>
                        </a:rPr>
                        <a:t>, </a:t>
                      </a:r>
                    </a:p>
                    <a:p>
                      <a:pPr algn="ctr"/>
                      <a:r>
                        <a:rPr lang="en-US" sz="2100" b="0" dirty="0" err="1">
                          <a:solidFill>
                            <a:schemeClr val="tx1"/>
                          </a:solidFill>
                          <a:effectLst/>
                        </a:rPr>
                        <a:t>fel</a:t>
                      </a:r>
                      <a:r>
                        <a:rPr lang="en-US" sz="2100" b="0" dirty="0">
                          <a:solidFill>
                            <a:schemeClr val="tx1"/>
                          </a:solidFill>
                          <a:effectLst/>
                        </a:rPr>
                        <a:t> </a:t>
                      </a:r>
                      <a:r>
                        <a:rPr lang="en-US" sz="2100" b="0" dirty="0" err="1">
                          <a:solidFill>
                            <a:schemeClr val="tx1"/>
                          </a:solidFill>
                          <a:effectLst/>
                        </a:rPr>
                        <a:t>bo’r</a:t>
                      </a:r>
                      <a:r>
                        <a:rPr lang="en-US" sz="2100" b="0" dirty="0">
                          <a:solidFill>
                            <a:schemeClr val="tx1"/>
                          </a:solidFill>
                          <a:effectLst/>
                        </a:rPr>
                        <a:t> </a:t>
                      </a:r>
                      <a:r>
                        <a:rPr lang="en-US" sz="2100" b="0" dirty="0" err="1">
                          <a:solidFill>
                            <a:schemeClr val="tx1"/>
                          </a:solidFill>
                          <a:effectLst/>
                        </a:rPr>
                        <a:t>byd</a:t>
                      </a:r>
                      <a:r>
                        <a:rPr lang="en-US" sz="2100" b="0" dirty="0">
                          <a:solidFill>
                            <a:schemeClr val="tx1"/>
                          </a:solidFill>
                          <a:effectLst/>
                        </a:rPr>
                        <a:t> </a:t>
                      </a:r>
                      <a:r>
                        <a:rPr lang="en-US" sz="2100" b="0" dirty="0" err="1">
                          <a:solidFill>
                            <a:schemeClr val="tx1"/>
                          </a:solidFill>
                          <a:effectLst/>
                        </a:rPr>
                        <a:t>yn</a:t>
                      </a:r>
                      <a:r>
                        <a:rPr lang="en-US" sz="2100" b="0" dirty="0">
                          <a:solidFill>
                            <a:schemeClr val="tx1"/>
                          </a:solidFill>
                          <a:effectLst/>
                        </a:rPr>
                        <a:t> </a:t>
                      </a:r>
                      <a:r>
                        <a:rPr lang="en-US" sz="2100" b="0" dirty="0" err="1">
                          <a:solidFill>
                            <a:schemeClr val="tx1"/>
                          </a:solidFill>
                          <a:effectLst/>
                        </a:rPr>
                        <a:t>dod</a:t>
                      </a:r>
                      <a:r>
                        <a:rPr lang="en-US" sz="2100" b="0" dirty="0">
                          <a:solidFill>
                            <a:schemeClr val="tx1"/>
                          </a:solidFill>
                          <a:effectLst/>
                        </a:rPr>
                        <a:t> </a:t>
                      </a:r>
                      <a:r>
                        <a:rPr lang="en-US" sz="2100" b="0" dirty="0" err="1">
                          <a:solidFill>
                            <a:schemeClr val="tx1"/>
                          </a:solidFill>
                          <a:effectLst/>
                        </a:rPr>
                        <a:t>yn</a:t>
                      </a:r>
                      <a:r>
                        <a:rPr lang="en-US" sz="2100" b="0" dirty="0">
                          <a:solidFill>
                            <a:schemeClr val="tx1"/>
                          </a:solidFill>
                          <a:effectLst/>
                        </a:rPr>
                        <a:t> </a:t>
                      </a:r>
                      <a:r>
                        <a:rPr lang="en-US" sz="2100" b="0" dirty="0" err="1">
                          <a:solidFill>
                            <a:schemeClr val="tx1"/>
                          </a:solidFill>
                          <a:effectLst/>
                        </a:rPr>
                        <a:t>debycach</a:t>
                      </a:r>
                      <a:r>
                        <a:rPr lang="en-US" sz="2100" b="0" dirty="0">
                          <a:solidFill>
                            <a:schemeClr val="tx1"/>
                          </a:solidFill>
                          <a:effectLst/>
                        </a:rPr>
                        <a:t> </a:t>
                      </a:r>
                      <a:r>
                        <a:rPr lang="en-US" sz="2100" b="0" dirty="0" err="1">
                          <a:solidFill>
                            <a:schemeClr val="tx1"/>
                          </a:solidFill>
                          <a:effectLst/>
                        </a:rPr>
                        <a:t>i</a:t>
                      </a:r>
                      <a:r>
                        <a:rPr lang="en-US" sz="2100" b="0" dirty="0">
                          <a:solidFill>
                            <a:schemeClr val="tx1"/>
                          </a:solidFill>
                          <a:effectLst/>
                        </a:rPr>
                        <a:t> </a:t>
                      </a:r>
                      <a:r>
                        <a:rPr lang="en-US" sz="2100" b="0" dirty="0" err="1">
                          <a:solidFill>
                            <a:schemeClr val="tx1"/>
                          </a:solidFill>
                          <a:effectLst/>
                        </a:rPr>
                        <a:t>dy</a:t>
                      </a:r>
                      <a:r>
                        <a:rPr lang="en-US" sz="2100" b="0" dirty="0">
                          <a:solidFill>
                            <a:schemeClr val="tx1"/>
                          </a:solidFill>
                          <a:effectLst/>
                        </a:rPr>
                        <a:t> </a:t>
                      </a:r>
                      <a:r>
                        <a:rPr lang="en-US" sz="2100" b="0" dirty="0" err="1">
                          <a:solidFill>
                            <a:schemeClr val="tx1"/>
                          </a:solidFill>
                          <a:effectLst/>
                        </a:rPr>
                        <a:t>Deyrnas</a:t>
                      </a:r>
                      <a:r>
                        <a:rPr lang="en-US" sz="2100" b="0" dirty="0">
                          <a:solidFill>
                            <a:schemeClr val="tx1"/>
                          </a:solidFill>
                          <a:effectLst/>
                        </a:rPr>
                        <a:t> di. </a:t>
                      </a:r>
                    </a:p>
                    <a:p>
                      <a:pPr algn="ctr"/>
                      <a:endParaRPr lang="en-US" sz="2100" b="0" dirty="0">
                        <a:solidFill>
                          <a:schemeClr val="tx1"/>
                        </a:solidFill>
                        <a:effectLst/>
                      </a:endParaRPr>
                    </a:p>
                    <a:p>
                      <a:pPr algn="ctr"/>
                      <a:r>
                        <a:rPr lang="en-US" sz="2100" b="0" dirty="0">
                          <a:solidFill>
                            <a:schemeClr val="tx1"/>
                          </a:solidFill>
                          <a:effectLst/>
                        </a:rPr>
                        <a:t>Amen. </a:t>
                      </a:r>
                    </a:p>
                  </a:txBody>
                  <a:tcPr marL="68580" marR="68580" marT="0" marB="0">
                    <a:solidFill>
                      <a:schemeClr val="bg1"/>
                    </a:solidFill>
                  </a:tcPr>
                </a:tc>
                <a:extLst>
                  <a:ext uri="{0D108BD9-81ED-4DB2-BD59-A6C34878D82A}">
                    <a16:rowId xmlns:a16="http://schemas.microsoft.com/office/drawing/2014/main" val="2122371868"/>
                  </a:ext>
                </a:extLst>
              </a:tr>
            </a:tbl>
          </a:graphicData>
        </a:graphic>
      </p:graphicFrame>
      <p:sp>
        <p:nvSpPr>
          <p:cNvPr id="3" name="Slide Number Placeholder 2">
            <a:extLst>
              <a:ext uri="{FF2B5EF4-FFF2-40B4-BE49-F238E27FC236}">
                <a16:creationId xmlns:a16="http://schemas.microsoft.com/office/drawing/2014/main" id="{E15C2BA0-F5D9-4125-A8BD-5CBBF9ED0D87}"/>
              </a:ext>
            </a:extLst>
          </p:cNvPr>
          <p:cNvSpPr>
            <a:spLocks noGrp="1"/>
          </p:cNvSpPr>
          <p:nvPr>
            <p:ph type="sldNum" sz="quarter" idx="11"/>
          </p:nvPr>
        </p:nvSpPr>
        <p:spPr/>
        <p:txBody>
          <a:bodyPr/>
          <a:lstStyle/>
          <a:p>
            <a:pPr>
              <a:defRPr/>
            </a:pPr>
            <a:fld id="{E31A3992-5B00-0A42-93B4-D0E70D851268}" type="slidenum">
              <a:rPr lang="en-GB" altLang="en-US" smtClean="0"/>
              <a:pPr>
                <a:defRPr/>
              </a:pPr>
              <a:t>3</a:t>
            </a:fld>
            <a:endParaRPr lang="en-GB" altLang="en-US"/>
          </a:p>
        </p:txBody>
      </p:sp>
      <p:sp>
        <p:nvSpPr>
          <p:cNvPr id="7" name="TextBox 6">
            <a:extLst>
              <a:ext uri="{FF2B5EF4-FFF2-40B4-BE49-F238E27FC236}">
                <a16:creationId xmlns:a16="http://schemas.microsoft.com/office/drawing/2014/main" id="{B01696A1-6619-BDC7-889C-83A54C48FDEB}"/>
              </a:ext>
            </a:extLst>
          </p:cNvPr>
          <p:cNvSpPr txBox="1"/>
          <p:nvPr/>
        </p:nvSpPr>
        <p:spPr>
          <a:xfrm>
            <a:off x="3200400" y="3200400"/>
            <a:ext cx="2743200" cy="45720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a:p>
        </p:txBody>
      </p:sp>
    </p:spTree>
    <p:extLst>
      <p:ext uri="{BB962C8B-B14F-4D97-AF65-F5344CB8AC3E}">
        <p14:creationId xmlns:p14="http://schemas.microsoft.com/office/powerpoint/2010/main" val="14753771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89D09D4-7802-4154-B8D5-E34C3737E55A}"/>
              </a:ext>
            </a:extLst>
          </p:cNvPr>
          <p:cNvSpPr>
            <a:spLocks noGrp="1"/>
          </p:cNvSpPr>
          <p:nvPr>
            <p:ph type="sldNum" sz="quarter" idx="11"/>
          </p:nvPr>
        </p:nvSpPr>
        <p:spPr/>
        <p:txBody>
          <a:bodyPr/>
          <a:lstStyle/>
          <a:p>
            <a:pPr>
              <a:defRPr/>
            </a:pPr>
            <a:fld id="{E31A3992-5B00-0A42-93B4-D0E70D851268}" type="slidenum">
              <a:rPr lang="en-GB" altLang="en-US" smtClean="0"/>
              <a:pPr>
                <a:defRPr/>
              </a:pPr>
              <a:t>30</a:t>
            </a:fld>
            <a:endParaRPr lang="en-GB" altLang="en-US"/>
          </a:p>
        </p:txBody>
      </p:sp>
      <p:sp>
        <p:nvSpPr>
          <p:cNvPr id="7" name="TextBox 6">
            <a:extLst>
              <a:ext uri="{FF2B5EF4-FFF2-40B4-BE49-F238E27FC236}">
                <a16:creationId xmlns:a16="http://schemas.microsoft.com/office/drawing/2014/main" id="{C7195806-77AF-4C47-85E8-17CBF6CEA932}"/>
              </a:ext>
            </a:extLst>
          </p:cNvPr>
          <p:cNvSpPr txBox="1"/>
          <p:nvPr/>
        </p:nvSpPr>
        <p:spPr>
          <a:xfrm>
            <a:off x="6084606" y="6408134"/>
            <a:ext cx="3059394" cy="369332"/>
          </a:xfrm>
          <a:prstGeom prst="rect">
            <a:avLst/>
          </a:prstGeom>
          <a:noFill/>
        </p:spPr>
        <p:txBody>
          <a:bodyPr wrap="square" rtlCol="0">
            <a:spAutoFit/>
          </a:bodyPr>
          <a:lstStyle/>
          <a:p>
            <a:r>
              <a:rPr lang="en-GB" sz="1800" dirty="0" err="1">
                <a:solidFill>
                  <a:schemeClr val="bg1"/>
                </a:solidFill>
              </a:rPr>
              <a:t>Gwahodd</a:t>
            </a:r>
            <a:r>
              <a:rPr lang="en-GB" sz="1800" dirty="0">
                <a:solidFill>
                  <a:schemeClr val="bg1"/>
                </a:solidFill>
              </a:rPr>
              <a:t> a </a:t>
            </a:r>
            <a:r>
              <a:rPr lang="en-GB" sz="1800" dirty="0" err="1">
                <a:solidFill>
                  <a:schemeClr val="bg1"/>
                </a:solidFill>
              </a:rPr>
              <a:t>Gweithredu</a:t>
            </a:r>
            <a:endParaRPr lang="en-GB" sz="1800" dirty="0">
              <a:solidFill>
                <a:schemeClr val="bg1"/>
              </a:solidFill>
            </a:endParaRPr>
          </a:p>
        </p:txBody>
      </p:sp>
      <p:pic>
        <p:nvPicPr>
          <p:cNvPr id="5" name="Picture 4" descr="A picture containing person, building, outdoor, crowd&#10;&#10;Description automatically generated">
            <a:extLst>
              <a:ext uri="{FF2B5EF4-FFF2-40B4-BE49-F238E27FC236}">
                <a16:creationId xmlns:a16="http://schemas.microsoft.com/office/drawing/2014/main" id="{8E4D466A-F80D-4DB3-AAFF-714FB850B89D}"/>
              </a:ext>
            </a:extLst>
          </p:cNvPr>
          <p:cNvPicPr>
            <a:picLocks noChangeAspect="1"/>
          </p:cNvPicPr>
          <p:nvPr/>
        </p:nvPicPr>
        <p:blipFill>
          <a:blip r:embed="rId3"/>
          <a:stretch>
            <a:fillRect/>
          </a:stretch>
        </p:blipFill>
        <p:spPr>
          <a:xfrm>
            <a:off x="0" y="0"/>
            <a:ext cx="9144000" cy="6030668"/>
          </a:xfrm>
          <a:prstGeom prst="rect">
            <a:avLst/>
          </a:prstGeom>
        </p:spPr>
      </p:pic>
      <p:sp>
        <p:nvSpPr>
          <p:cNvPr id="2" name="Title 1">
            <a:extLst>
              <a:ext uri="{FF2B5EF4-FFF2-40B4-BE49-F238E27FC236}">
                <a16:creationId xmlns:a16="http://schemas.microsoft.com/office/drawing/2014/main" id="{D4D5F44E-BDEA-4508-A063-02C761BE6132}"/>
              </a:ext>
            </a:extLst>
          </p:cNvPr>
          <p:cNvSpPr>
            <a:spLocks noGrp="1"/>
          </p:cNvSpPr>
          <p:nvPr>
            <p:ph type="title"/>
          </p:nvPr>
        </p:nvSpPr>
        <p:spPr>
          <a:xfrm>
            <a:off x="1649338" y="4457626"/>
            <a:ext cx="5093293" cy="992679"/>
          </a:xfrm>
          <a:solidFill>
            <a:schemeClr val="bg1"/>
          </a:solidFill>
          <a:effectLst/>
        </p:spPr>
        <p:txBody>
          <a:bodyPr/>
          <a:lstStyle/>
          <a:p>
            <a:r>
              <a:rPr lang="en-GB" dirty="0" err="1"/>
              <a:t>Ewch</a:t>
            </a:r>
            <a:r>
              <a:rPr lang="en-GB" dirty="0"/>
              <a:t> </a:t>
            </a:r>
            <a:r>
              <a:rPr lang="en-GB" dirty="0" err="1"/>
              <a:t>amdani</a:t>
            </a:r>
            <a:r>
              <a:rPr lang="en-GB" dirty="0"/>
              <a:t>!</a:t>
            </a:r>
          </a:p>
        </p:txBody>
      </p:sp>
    </p:spTree>
    <p:extLst>
      <p:ext uri="{BB962C8B-B14F-4D97-AF65-F5344CB8AC3E}">
        <p14:creationId xmlns:p14="http://schemas.microsoft.com/office/powerpoint/2010/main" val="293120999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2324310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887C5FA-483D-4806-925B-5A27144896FE}"/>
              </a:ext>
            </a:extLst>
          </p:cNvPr>
          <p:cNvSpPr>
            <a:spLocks noGrp="1"/>
          </p:cNvSpPr>
          <p:nvPr>
            <p:ph type="sldNum" sz="quarter" idx="11"/>
          </p:nvPr>
        </p:nvSpPr>
        <p:spPr/>
        <p:txBody>
          <a:bodyPr/>
          <a:lstStyle/>
          <a:p>
            <a:pPr>
              <a:defRPr/>
            </a:pPr>
            <a:fld id="{E31A3992-5B00-0A42-93B4-D0E70D851268}" type="slidenum">
              <a:rPr lang="en-GB" altLang="en-US" smtClean="0"/>
              <a:pPr>
                <a:defRPr/>
              </a:pPr>
              <a:t>32</a:t>
            </a:fld>
            <a:endParaRPr lang="en-GB" altLang="en-US"/>
          </a:p>
        </p:txBody>
      </p:sp>
      <p:sp>
        <p:nvSpPr>
          <p:cNvPr id="4" name="Content Placeholder 3">
            <a:extLst>
              <a:ext uri="{FF2B5EF4-FFF2-40B4-BE49-F238E27FC236}">
                <a16:creationId xmlns:a16="http://schemas.microsoft.com/office/drawing/2014/main" id="{FEF2CC61-434A-4687-8F58-5C68837841A8}"/>
              </a:ext>
            </a:extLst>
          </p:cNvPr>
          <p:cNvSpPr>
            <a:spLocks noGrp="1"/>
          </p:cNvSpPr>
          <p:nvPr>
            <p:ph sz="quarter" idx="12"/>
          </p:nvPr>
        </p:nvSpPr>
        <p:spPr>
          <a:xfrm>
            <a:off x="733425" y="704180"/>
            <a:ext cx="7886700" cy="5496715"/>
          </a:xfrm>
        </p:spPr>
        <p:txBody>
          <a:bodyPr/>
          <a:lstStyle/>
          <a:p>
            <a:pPr marL="0" indent="0">
              <a:buNone/>
            </a:pPr>
            <a:r>
              <a:rPr lang="en-GB" dirty="0">
                <a:latin typeface="Arial" panose="020B0604020202020204" pitchFamily="34" charset="0"/>
                <a:ea typeface="Calibri" panose="020F0502020204030204" pitchFamily="34" charset="0"/>
                <a:cs typeface="Arial" panose="020B0604020202020204" pitchFamily="34" charset="0"/>
              </a:rPr>
              <a:t>‘</a:t>
            </a:r>
            <a:r>
              <a:rPr lang="en-GB" dirty="0">
                <a:effectLst/>
                <a:latin typeface="Arial" panose="020B0604020202020204" pitchFamily="34" charset="0"/>
                <a:ea typeface="Calibri" panose="020F0502020204030204" pitchFamily="34" charset="0"/>
                <a:cs typeface="Arial" panose="020B0604020202020204" pitchFamily="34" charset="0"/>
              </a:rPr>
              <a:t>It’s the worst injustice that the world has  </a:t>
            </a:r>
          </a:p>
          <a:p>
            <a:pPr marL="0" indent="0">
              <a:buNone/>
            </a:pPr>
            <a:r>
              <a:rPr lang="en-GB" dirty="0">
                <a:latin typeface="Arial" panose="020B0604020202020204" pitchFamily="34" charset="0"/>
                <a:ea typeface="Calibri" panose="020F0502020204030204" pitchFamily="34" charset="0"/>
                <a:cs typeface="Arial" panose="020B0604020202020204" pitchFamily="34" charset="0"/>
              </a:rPr>
              <a:t> </a:t>
            </a:r>
            <a:r>
              <a:rPr lang="en-GB" dirty="0">
                <a:effectLst/>
                <a:latin typeface="Arial" panose="020B0604020202020204" pitchFamily="34" charset="0"/>
                <a:ea typeface="Calibri" panose="020F0502020204030204" pitchFamily="34" charset="0"/>
                <a:cs typeface="Arial" panose="020B0604020202020204" pitchFamily="34" charset="0"/>
              </a:rPr>
              <a:t>ever known. This is why we need to ask  </a:t>
            </a:r>
          </a:p>
          <a:p>
            <a:pPr marL="0" indent="0">
              <a:buNone/>
            </a:pPr>
            <a:r>
              <a:rPr lang="en-GB" dirty="0">
                <a:latin typeface="Arial" panose="020B0604020202020204" pitchFamily="34" charset="0"/>
                <a:ea typeface="Calibri" panose="020F0502020204030204" pitchFamily="34" charset="0"/>
                <a:cs typeface="Arial" panose="020B0604020202020204" pitchFamily="34" charset="0"/>
              </a:rPr>
              <a:t> </a:t>
            </a:r>
            <a:r>
              <a:rPr lang="en-GB" dirty="0">
                <a:effectLst/>
                <a:latin typeface="Arial" panose="020B0604020202020204" pitchFamily="34" charset="0"/>
                <a:ea typeface="Calibri" panose="020F0502020204030204" pitchFamily="34" charset="0"/>
                <a:cs typeface="Arial" panose="020B0604020202020204" pitchFamily="34" charset="0"/>
              </a:rPr>
              <a:t>the countries that are most responsible to  </a:t>
            </a:r>
          </a:p>
          <a:p>
            <a:pPr marL="0" indent="0">
              <a:buNone/>
            </a:pPr>
            <a:r>
              <a:rPr lang="en-GB" dirty="0">
                <a:latin typeface="Arial" panose="020B0604020202020204" pitchFamily="34" charset="0"/>
                <a:ea typeface="Calibri" panose="020F0502020204030204" pitchFamily="34" charset="0"/>
                <a:cs typeface="Arial" panose="020B0604020202020204" pitchFamily="34" charset="0"/>
              </a:rPr>
              <a:t> </a:t>
            </a:r>
            <a:r>
              <a:rPr lang="en-GB" dirty="0">
                <a:effectLst/>
                <a:latin typeface="Arial" panose="020B0604020202020204" pitchFamily="34" charset="0"/>
                <a:ea typeface="Calibri" panose="020F0502020204030204" pitchFamily="34" charset="0"/>
                <a:cs typeface="Arial" panose="020B0604020202020204" pitchFamily="34" charset="0"/>
              </a:rPr>
              <a:t>take appropriate measures to address the  </a:t>
            </a:r>
          </a:p>
          <a:p>
            <a:pPr marL="0" indent="0">
              <a:buNone/>
            </a:pPr>
            <a:r>
              <a:rPr lang="en-GB" dirty="0">
                <a:latin typeface="Arial" panose="020B0604020202020204" pitchFamily="34" charset="0"/>
                <a:ea typeface="Calibri" panose="020F0502020204030204" pitchFamily="34" charset="0"/>
                <a:cs typeface="Arial" panose="020B0604020202020204" pitchFamily="34" charset="0"/>
              </a:rPr>
              <a:t> </a:t>
            </a:r>
            <a:r>
              <a:rPr lang="en-GB" dirty="0">
                <a:effectLst/>
                <a:latin typeface="Arial" panose="020B0604020202020204" pitchFamily="34" charset="0"/>
                <a:ea typeface="Calibri" panose="020F0502020204030204" pitchFamily="34" charset="0"/>
                <a:cs typeface="Arial" panose="020B0604020202020204" pitchFamily="34" charset="0"/>
              </a:rPr>
              <a:t>issues. They need to repay and repair, </a:t>
            </a:r>
          </a:p>
          <a:p>
            <a:pPr marL="0" indent="0">
              <a:buNone/>
            </a:pPr>
            <a:r>
              <a:rPr lang="en-GB" dirty="0">
                <a:latin typeface="Arial" panose="020B0604020202020204" pitchFamily="34" charset="0"/>
                <a:ea typeface="Calibri" panose="020F0502020204030204" pitchFamily="34" charset="0"/>
                <a:cs typeface="Arial" panose="020B0604020202020204" pitchFamily="34" charset="0"/>
              </a:rPr>
              <a:t> </a:t>
            </a:r>
            <a:r>
              <a:rPr lang="en-GB" dirty="0">
                <a:effectLst/>
                <a:latin typeface="Arial" panose="020B0604020202020204" pitchFamily="34" charset="0"/>
                <a:ea typeface="Calibri" panose="020F0502020204030204" pitchFamily="34" charset="0"/>
                <a:cs typeface="Arial" panose="020B0604020202020204" pitchFamily="34" charset="0"/>
              </a:rPr>
              <a:t>and pay for the damage that has been  </a:t>
            </a:r>
          </a:p>
          <a:p>
            <a:pPr marL="0" indent="0">
              <a:buNone/>
            </a:pPr>
            <a:r>
              <a:rPr lang="en-GB" dirty="0">
                <a:latin typeface="Arial" panose="020B0604020202020204" pitchFamily="34" charset="0"/>
                <a:ea typeface="Calibri" panose="020F0502020204030204" pitchFamily="34" charset="0"/>
                <a:cs typeface="Arial" panose="020B0604020202020204" pitchFamily="34" charset="0"/>
              </a:rPr>
              <a:t> </a:t>
            </a:r>
            <a:r>
              <a:rPr lang="en-GB" dirty="0">
                <a:effectLst/>
                <a:latin typeface="Arial" panose="020B0604020202020204" pitchFamily="34" charset="0"/>
                <a:ea typeface="Calibri" panose="020F0502020204030204" pitchFamily="34" charset="0"/>
                <a:cs typeface="Arial" panose="020B0604020202020204" pitchFamily="34" charset="0"/>
              </a:rPr>
              <a:t>done’ </a:t>
            </a:r>
          </a:p>
          <a:p>
            <a:pPr marL="0" indent="0">
              <a:buNone/>
            </a:pPr>
            <a:endParaRPr lang="en-GB" dirty="0">
              <a:latin typeface="Arial" panose="020B0604020202020204" pitchFamily="34" charset="0"/>
              <a:ea typeface="Calibri" panose="020F0502020204030204" pitchFamily="34" charset="0"/>
              <a:cs typeface="Arial" panose="020B0604020202020204" pitchFamily="34" charset="0"/>
            </a:endParaRPr>
          </a:p>
          <a:p>
            <a:pPr marL="0" indent="0">
              <a:buNone/>
            </a:pPr>
            <a:r>
              <a:rPr lang="en-GB" sz="2400" dirty="0">
                <a:solidFill>
                  <a:srgbClr val="FF0000"/>
                </a:solidFill>
                <a:effectLst/>
                <a:latin typeface="Arial" panose="020B0604020202020204" pitchFamily="34" charset="0"/>
                <a:ea typeface="Calibri" panose="020F0502020204030204" pitchFamily="34" charset="0"/>
                <a:cs typeface="Arial" panose="020B0604020202020204" pitchFamily="34" charset="0"/>
              </a:rPr>
              <a:t> Aldrin </a:t>
            </a:r>
            <a:r>
              <a:rPr lang="en-GB" sz="2400" dirty="0" err="1">
                <a:solidFill>
                  <a:srgbClr val="FF0000"/>
                </a:solidFill>
                <a:effectLst/>
                <a:latin typeface="Arial" panose="020B0604020202020204" pitchFamily="34" charset="0"/>
                <a:ea typeface="Times New Roman" panose="02020603050405020304" pitchFamily="18" charset="0"/>
                <a:cs typeface="Arial" panose="020B0604020202020204" pitchFamily="34" charset="0"/>
              </a:rPr>
              <a:t>Calixte</a:t>
            </a:r>
            <a:r>
              <a:rPr lang="en-GB" sz="2400" dirty="0">
                <a:solidFill>
                  <a:srgbClr val="FF0000"/>
                </a:solidFill>
                <a:effectLst/>
                <a:latin typeface="Arial" panose="020B0604020202020204" pitchFamily="34" charset="0"/>
                <a:ea typeface="Calibri" panose="020F0502020204030204" pitchFamily="34" charset="0"/>
                <a:cs typeface="Arial" panose="020B0604020202020204" pitchFamily="34" charset="0"/>
              </a:rPr>
              <a:t>, Haiti </a:t>
            </a:r>
            <a:r>
              <a:rPr lang="en-GB" sz="2400" dirty="0" err="1">
                <a:solidFill>
                  <a:srgbClr val="FF0000"/>
                </a:solidFill>
                <a:effectLst/>
                <a:latin typeface="Arial" panose="020B0604020202020204" pitchFamily="34" charset="0"/>
                <a:ea typeface="Calibri" panose="020F0502020204030204" pitchFamily="34" charset="0"/>
                <a:cs typeface="Arial" panose="020B0604020202020204" pitchFamily="34" charset="0"/>
              </a:rPr>
              <a:t>Survie</a:t>
            </a:r>
            <a:r>
              <a:rPr lang="en-GB" sz="2400" dirty="0">
                <a:solidFill>
                  <a:srgbClr val="FF0000"/>
                </a:solidFill>
                <a:effectLst/>
                <a:latin typeface="Arial" panose="020B0604020202020204" pitchFamily="34" charset="0"/>
                <a:ea typeface="Calibri" panose="020F0502020204030204" pitchFamily="34" charset="0"/>
                <a:cs typeface="Arial" panose="020B0604020202020204" pitchFamily="34" charset="0"/>
              </a:rPr>
              <a:t>, Haiti</a:t>
            </a:r>
            <a:endParaRPr lang="en-GB" sz="24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p>
            <a:pPr marL="0" indent="0">
              <a:buNone/>
            </a:pPr>
            <a:endParaRPr lang="en-GB" dirty="0"/>
          </a:p>
        </p:txBody>
      </p:sp>
      <p:sp>
        <p:nvSpPr>
          <p:cNvPr id="5" name="TextBox 4">
            <a:extLst>
              <a:ext uri="{FF2B5EF4-FFF2-40B4-BE49-F238E27FC236}">
                <a16:creationId xmlns:a16="http://schemas.microsoft.com/office/drawing/2014/main" id="{C14C0B2A-49C3-4E2C-9CB6-5A28DEC8BC3B}"/>
              </a:ext>
            </a:extLst>
          </p:cNvPr>
          <p:cNvSpPr txBox="1"/>
          <p:nvPr/>
        </p:nvSpPr>
        <p:spPr>
          <a:xfrm>
            <a:off x="6516210" y="6408134"/>
            <a:ext cx="2290438" cy="369332"/>
          </a:xfrm>
          <a:prstGeom prst="rect">
            <a:avLst/>
          </a:prstGeom>
          <a:noFill/>
        </p:spPr>
        <p:txBody>
          <a:bodyPr wrap="square" rtlCol="0">
            <a:spAutoFit/>
          </a:bodyPr>
          <a:lstStyle/>
          <a:p>
            <a:r>
              <a:rPr lang="en-GB" sz="1800">
                <a:solidFill>
                  <a:schemeClr val="bg1"/>
                </a:solidFill>
              </a:rPr>
              <a:t>Hope and challenge</a:t>
            </a:r>
          </a:p>
        </p:txBody>
      </p:sp>
      <p:pic>
        <p:nvPicPr>
          <p:cNvPr id="9" name="Picture 8" descr="Icon&#10;&#10;Description automatically generated">
            <a:extLst>
              <a:ext uri="{FF2B5EF4-FFF2-40B4-BE49-F238E27FC236}">
                <a16:creationId xmlns:a16="http://schemas.microsoft.com/office/drawing/2014/main" id="{8980464E-A1BB-4813-AB47-B9F7E7462DDF}"/>
              </a:ext>
            </a:extLst>
          </p:cNvPr>
          <p:cNvPicPr>
            <a:picLocks noChangeAspect="1"/>
          </p:cNvPicPr>
          <p:nvPr/>
        </p:nvPicPr>
        <p:blipFill>
          <a:blip r:embed="rId2"/>
          <a:stretch>
            <a:fillRect/>
          </a:stretch>
        </p:blipFill>
        <p:spPr>
          <a:xfrm>
            <a:off x="6391274" y="3866850"/>
            <a:ext cx="2820649" cy="2819820"/>
          </a:xfrm>
          <a:prstGeom prst="rect">
            <a:avLst/>
          </a:prstGeom>
        </p:spPr>
      </p:pic>
    </p:spTree>
    <p:extLst>
      <p:ext uri="{BB962C8B-B14F-4D97-AF65-F5344CB8AC3E}">
        <p14:creationId xmlns:p14="http://schemas.microsoft.com/office/powerpoint/2010/main" val="121746660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737C6F54-0D50-4E93-89D9-2DC8CAAE935A}"/>
              </a:ext>
            </a:extLst>
          </p:cNvPr>
          <p:cNvSpPr>
            <a:spLocks noGrp="1"/>
          </p:cNvSpPr>
          <p:nvPr>
            <p:ph type="sldNum" sz="quarter" idx="11"/>
          </p:nvPr>
        </p:nvSpPr>
        <p:spPr/>
        <p:txBody>
          <a:bodyPr/>
          <a:lstStyle/>
          <a:p>
            <a:pPr>
              <a:defRPr/>
            </a:pPr>
            <a:fld id="{E31A3992-5B00-0A42-93B4-D0E70D851268}" type="slidenum">
              <a:rPr lang="en-GB" altLang="en-US" smtClean="0"/>
              <a:pPr>
                <a:defRPr/>
              </a:pPr>
              <a:t>33</a:t>
            </a:fld>
            <a:endParaRPr lang="en-GB" altLang="en-US"/>
          </a:p>
        </p:txBody>
      </p:sp>
      <p:graphicFrame>
        <p:nvGraphicFramePr>
          <p:cNvPr id="6" name="Content Placeholder 5">
            <a:extLst>
              <a:ext uri="{FF2B5EF4-FFF2-40B4-BE49-F238E27FC236}">
                <a16:creationId xmlns:a16="http://schemas.microsoft.com/office/drawing/2014/main" id="{062CBC76-3604-44A4-9834-E308C205927A}"/>
              </a:ext>
            </a:extLst>
          </p:cNvPr>
          <p:cNvGraphicFramePr>
            <a:graphicFrameLocks noGrp="1"/>
          </p:cNvGraphicFramePr>
          <p:nvPr>
            <p:ph sz="quarter" idx="12"/>
            <p:extLst>
              <p:ext uri="{D42A27DB-BD31-4B8C-83A1-F6EECF244321}">
                <p14:modId xmlns:p14="http://schemas.microsoft.com/office/powerpoint/2010/main" val="2522719698"/>
              </p:ext>
            </p:extLst>
          </p:nvPr>
        </p:nvGraphicFramePr>
        <p:xfrm>
          <a:off x="4668192" y="158780"/>
          <a:ext cx="4225025" cy="6220244"/>
        </p:xfrm>
        <a:graphic>
          <a:graphicData uri="http://schemas.openxmlformats.org/drawingml/2006/table">
            <a:tbl>
              <a:tblPr firstRow="1" firstCol="1" bandRow="1">
                <a:tableStyleId>{5C22544A-7EE6-4342-B048-85BDC9FD1C3A}</a:tableStyleId>
              </a:tblPr>
              <a:tblGrid>
                <a:gridCol w="4225025">
                  <a:extLst>
                    <a:ext uri="{9D8B030D-6E8A-4147-A177-3AD203B41FA5}">
                      <a16:colId xmlns:a16="http://schemas.microsoft.com/office/drawing/2014/main" val="3933035199"/>
                    </a:ext>
                  </a:extLst>
                </a:gridCol>
              </a:tblGrid>
              <a:tr h="6220244">
                <a:tc>
                  <a:txBody>
                    <a:bodyPr/>
                    <a:lstStyle/>
                    <a:p>
                      <a:pPr>
                        <a:lnSpc>
                          <a:spcPct val="107000"/>
                        </a:lnSpc>
                        <a:spcAft>
                          <a:spcPts val="800"/>
                        </a:spcAft>
                      </a:pPr>
                      <a:r>
                        <a:rPr lang="en-GB" sz="900" b="0">
                          <a:solidFill>
                            <a:schemeClr val="tx1"/>
                          </a:solidFill>
                          <a:effectLst/>
                        </a:rPr>
                        <a:t> </a:t>
                      </a:r>
                      <a:endParaRPr lang="en-GB" sz="1600" b="0">
                        <a:solidFill>
                          <a:schemeClr val="tx1"/>
                        </a:solidFill>
                        <a:effectLst/>
                        <a:latin typeface="Arial" panose="020B0604020202020204" pitchFamily="34" charset="0"/>
                        <a:cs typeface="Arial" panose="020B0604020202020204" pitchFamily="34" charset="0"/>
                      </a:endParaRPr>
                    </a:p>
                    <a:p>
                      <a:pPr>
                        <a:lnSpc>
                          <a:spcPct val="107000"/>
                        </a:lnSpc>
                        <a:spcAft>
                          <a:spcPts val="800"/>
                        </a:spcAft>
                      </a:pPr>
                      <a:r>
                        <a:rPr lang="en-GB" sz="2400" b="0">
                          <a:solidFill>
                            <a:schemeClr val="tx1"/>
                          </a:solidFill>
                          <a:effectLst/>
                          <a:latin typeface="Arial" panose="020B0604020202020204" pitchFamily="34" charset="0"/>
                          <a:cs typeface="Arial" panose="020B0604020202020204" pitchFamily="34" charset="0"/>
                        </a:rPr>
                        <a:t>‘Some communities feel the </a:t>
                      </a:r>
                    </a:p>
                    <a:p>
                      <a:pPr>
                        <a:lnSpc>
                          <a:spcPct val="107000"/>
                        </a:lnSpc>
                        <a:spcAft>
                          <a:spcPts val="800"/>
                        </a:spcAft>
                      </a:pPr>
                      <a:r>
                        <a:rPr lang="en-GB" sz="2400" b="0">
                          <a:solidFill>
                            <a:schemeClr val="tx1"/>
                          </a:solidFill>
                          <a:effectLst/>
                          <a:latin typeface="Arial" panose="020B0604020202020204" pitchFamily="34" charset="0"/>
                          <a:cs typeface="Arial" panose="020B0604020202020204" pitchFamily="34" charset="0"/>
                        </a:rPr>
                        <a:t> impact of this climate change </a:t>
                      </a:r>
                    </a:p>
                    <a:p>
                      <a:pPr>
                        <a:lnSpc>
                          <a:spcPct val="107000"/>
                        </a:lnSpc>
                        <a:spcAft>
                          <a:spcPts val="800"/>
                        </a:spcAft>
                      </a:pPr>
                      <a:r>
                        <a:rPr lang="en-GB" sz="2400" b="0">
                          <a:solidFill>
                            <a:schemeClr val="tx1"/>
                          </a:solidFill>
                          <a:effectLst/>
                          <a:latin typeface="Arial" panose="020B0604020202020204" pitchFamily="34" charset="0"/>
                          <a:cs typeface="Arial" panose="020B0604020202020204" pitchFamily="34" charset="0"/>
                        </a:rPr>
                        <a:t> more. It’s not always okay to   </a:t>
                      </a:r>
                    </a:p>
                    <a:p>
                      <a:pPr>
                        <a:lnSpc>
                          <a:spcPct val="107000"/>
                        </a:lnSpc>
                        <a:spcAft>
                          <a:spcPts val="800"/>
                        </a:spcAft>
                      </a:pPr>
                      <a:r>
                        <a:rPr lang="en-GB" sz="2400" b="0">
                          <a:solidFill>
                            <a:schemeClr val="tx1"/>
                          </a:solidFill>
                          <a:effectLst/>
                          <a:latin typeface="Arial" panose="020B0604020202020204" pitchFamily="34" charset="0"/>
                          <a:cs typeface="Arial" panose="020B0604020202020204" pitchFamily="34" charset="0"/>
                        </a:rPr>
                        <a:t> be in the comfort of your  </a:t>
                      </a:r>
                    </a:p>
                    <a:p>
                      <a:pPr>
                        <a:lnSpc>
                          <a:spcPct val="107000"/>
                        </a:lnSpc>
                        <a:spcAft>
                          <a:spcPts val="800"/>
                        </a:spcAft>
                      </a:pPr>
                      <a:r>
                        <a:rPr lang="en-GB" sz="2400" b="0">
                          <a:solidFill>
                            <a:schemeClr val="tx1"/>
                          </a:solidFill>
                          <a:effectLst/>
                          <a:latin typeface="Arial" panose="020B0604020202020204" pitchFamily="34" charset="0"/>
                          <a:cs typeface="Arial" panose="020B0604020202020204" pitchFamily="34" charset="0"/>
                        </a:rPr>
                        <a:t> house in one of the higher </a:t>
                      </a:r>
                    </a:p>
                    <a:p>
                      <a:pPr>
                        <a:lnSpc>
                          <a:spcPct val="107000"/>
                        </a:lnSpc>
                        <a:spcAft>
                          <a:spcPts val="800"/>
                        </a:spcAft>
                      </a:pPr>
                      <a:r>
                        <a:rPr lang="en-GB" sz="2400" b="0">
                          <a:solidFill>
                            <a:schemeClr val="tx1"/>
                          </a:solidFill>
                          <a:effectLst/>
                          <a:latin typeface="Arial" panose="020B0604020202020204" pitchFamily="34" charset="0"/>
                          <a:cs typeface="Arial" panose="020B0604020202020204" pitchFamily="34" charset="0"/>
                        </a:rPr>
                        <a:t> communities, and you have   </a:t>
                      </a:r>
                    </a:p>
                    <a:p>
                      <a:pPr>
                        <a:lnSpc>
                          <a:spcPct val="107000"/>
                        </a:lnSpc>
                        <a:spcAft>
                          <a:spcPts val="800"/>
                        </a:spcAft>
                      </a:pPr>
                      <a:r>
                        <a:rPr lang="en-GB" sz="2400" b="0">
                          <a:solidFill>
                            <a:schemeClr val="tx1"/>
                          </a:solidFill>
                          <a:effectLst/>
                          <a:latin typeface="Arial" panose="020B0604020202020204" pitchFamily="34" charset="0"/>
                          <a:cs typeface="Arial" panose="020B0604020202020204" pitchFamily="34" charset="0"/>
                        </a:rPr>
                        <a:t> everything, and someone in  </a:t>
                      </a:r>
                    </a:p>
                    <a:p>
                      <a:pPr>
                        <a:lnSpc>
                          <a:spcPct val="107000"/>
                        </a:lnSpc>
                        <a:spcAft>
                          <a:spcPts val="800"/>
                        </a:spcAft>
                      </a:pPr>
                      <a:r>
                        <a:rPr lang="en-GB" sz="2400" b="0">
                          <a:solidFill>
                            <a:schemeClr val="tx1"/>
                          </a:solidFill>
                          <a:effectLst/>
                          <a:latin typeface="Arial" panose="020B0604020202020204" pitchFamily="34" charset="0"/>
                          <a:cs typeface="Arial" panose="020B0604020202020204" pitchFamily="34" charset="0"/>
                        </a:rPr>
                        <a:t> the world is feeling the  </a:t>
                      </a:r>
                    </a:p>
                    <a:p>
                      <a:pPr>
                        <a:lnSpc>
                          <a:spcPct val="107000"/>
                        </a:lnSpc>
                        <a:spcAft>
                          <a:spcPts val="800"/>
                        </a:spcAft>
                      </a:pPr>
                      <a:r>
                        <a:rPr lang="en-GB" sz="2400" b="0">
                          <a:solidFill>
                            <a:schemeClr val="tx1"/>
                          </a:solidFill>
                          <a:effectLst/>
                          <a:latin typeface="Arial" panose="020B0604020202020204" pitchFamily="34" charset="0"/>
                          <a:cs typeface="Arial" panose="020B0604020202020204" pitchFamily="34" charset="0"/>
                        </a:rPr>
                        <a:t> impact.’</a:t>
                      </a:r>
                    </a:p>
                    <a:p>
                      <a:pPr>
                        <a:lnSpc>
                          <a:spcPct val="107000"/>
                        </a:lnSpc>
                        <a:spcAft>
                          <a:spcPts val="800"/>
                        </a:spcAft>
                      </a:pPr>
                      <a:r>
                        <a:rPr lang="en-GB" sz="2000" b="0">
                          <a:solidFill>
                            <a:schemeClr val="tx1"/>
                          </a:solidFill>
                          <a:effectLst/>
                          <a:latin typeface="Arial" panose="020B0604020202020204" pitchFamily="34" charset="0"/>
                          <a:cs typeface="Arial" panose="020B0604020202020204" pitchFamily="34" charset="0"/>
                        </a:rPr>
                        <a:t> </a:t>
                      </a:r>
                    </a:p>
                    <a:p>
                      <a:pPr>
                        <a:lnSpc>
                          <a:spcPct val="107000"/>
                        </a:lnSpc>
                        <a:spcAft>
                          <a:spcPts val="800"/>
                        </a:spcAft>
                      </a:pPr>
                      <a:r>
                        <a:rPr lang="en-GB" sz="2400" b="0">
                          <a:solidFill>
                            <a:srgbClr val="FF0000"/>
                          </a:solidFill>
                          <a:effectLst/>
                          <a:latin typeface="Arial" panose="020B0604020202020204" pitchFamily="34" charset="0"/>
                          <a:cs typeface="Arial" panose="020B0604020202020204" pitchFamily="34" charset="0"/>
                        </a:rPr>
                        <a:t> Nigerian, 25 years, Male</a:t>
                      </a:r>
                      <a:endParaRPr lang="en-GB" sz="2400" b="0">
                        <a:solidFill>
                          <a:srgbClr val="FF0000"/>
                        </a:solidFill>
                        <a:effectLst/>
                        <a:latin typeface="Arial" panose="020B0604020202020204" pitchFamily="34" charset="0"/>
                        <a:ea typeface="Calibri" panose="020F0502020204030204" pitchFamily="34" charset="0"/>
                        <a:cs typeface="Arial" panose="020B0604020202020204" pitchFamily="34" charset="0"/>
                      </a:endParaRPr>
                    </a:p>
                  </a:txBody>
                  <a:tcPr marL="59123" marR="59123" marT="0" marB="0">
                    <a:solidFill>
                      <a:schemeClr val="bg1"/>
                    </a:solidFill>
                  </a:tcPr>
                </a:tc>
                <a:extLst>
                  <a:ext uri="{0D108BD9-81ED-4DB2-BD59-A6C34878D82A}">
                    <a16:rowId xmlns:a16="http://schemas.microsoft.com/office/drawing/2014/main" val="2061359618"/>
                  </a:ext>
                </a:extLst>
              </a:tr>
            </a:tbl>
          </a:graphicData>
        </a:graphic>
      </p:graphicFrame>
      <p:sp>
        <p:nvSpPr>
          <p:cNvPr id="7" name="TextBox 6">
            <a:extLst>
              <a:ext uri="{FF2B5EF4-FFF2-40B4-BE49-F238E27FC236}">
                <a16:creationId xmlns:a16="http://schemas.microsoft.com/office/drawing/2014/main" id="{F55BB498-439A-4E66-A933-81C19933B9D9}"/>
              </a:ext>
            </a:extLst>
          </p:cNvPr>
          <p:cNvSpPr txBox="1"/>
          <p:nvPr/>
        </p:nvSpPr>
        <p:spPr>
          <a:xfrm>
            <a:off x="6516210" y="6408134"/>
            <a:ext cx="2290438" cy="369332"/>
          </a:xfrm>
          <a:prstGeom prst="rect">
            <a:avLst/>
          </a:prstGeom>
          <a:noFill/>
        </p:spPr>
        <p:txBody>
          <a:bodyPr wrap="square" rtlCol="0">
            <a:spAutoFit/>
          </a:bodyPr>
          <a:lstStyle/>
          <a:p>
            <a:r>
              <a:rPr lang="en-GB" sz="1800">
                <a:solidFill>
                  <a:schemeClr val="bg1"/>
                </a:solidFill>
              </a:rPr>
              <a:t>Hope and challenge</a:t>
            </a:r>
          </a:p>
        </p:txBody>
      </p:sp>
      <p:sp>
        <p:nvSpPr>
          <p:cNvPr id="4" name="AutoShape 2">
            <a:extLst>
              <a:ext uri="{FF2B5EF4-FFF2-40B4-BE49-F238E27FC236}">
                <a16:creationId xmlns:a16="http://schemas.microsoft.com/office/drawing/2014/main" id="{9C4AD090-CC44-4953-B33A-8C15A123DA65}"/>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8" name="Picture 7" descr="A picture containing text, accessory&#10;&#10;Description automatically generated">
            <a:extLst>
              <a:ext uri="{FF2B5EF4-FFF2-40B4-BE49-F238E27FC236}">
                <a16:creationId xmlns:a16="http://schemas.microsoft.com/office/drawing/2014/main" id="{90D2B4CA-263B-4248-929B-8976DFB8E396}"/>
              </a:ext>
            </a:extLst>
          </p:cNvPr>
          <p:cNvPicPr>
            <a:picLocks noChangeAspect="1"/>
          </p:cNvPicPr>
          <p:nvPr/>
        </p:nvPicPr>
        <p:blipFill>
          <a:blip r:embed="rId3"/>
          <a:stretch>
            <a:fillRect/>
          </a:stretch>
        </p:blipFill>
        <p:spPr>
          <a:xfrm>
            <a:off x="0" y="0"/>
            <a:ext cx="4500236" cy="5625296"/>
          </a:xfrm>
          <a:prstGeom prst="rect">
            <a:avLst/>
          </a:prstGeom>
        </p:spPr>
      </p:pic>
    </p:spTree>
    <p:extLst>
      <p:ext uri="{BB962C8B-B14F-4D97-AF65-F5344CB8AC3E}">
        <p14:creationId xmlns:p14="http://schemas.microsoft.com/office/powerpoint/2010/main" val="26214941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alpha val="82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4A3D470-BDB2-444A-8CF0-19929DD6FCD7}"/>
              </a:ext>
            </a:extLst>
          </p:cNvPr>
          <p:cNvSpPr>
            <a:spLocks noGrp="1"/>
          </p:cNvSpPr>
          <p:nvPr>
            <p:ph type="sldNum" sz="quarter" idx="11"/>
          </p:nvPr>
        </p:nvSpPr>
        <p:spPr/>
        <p:txBody>
          <a:bodyPr/>
          <a:lstStyle/>
          <a:p>
            <a:pPr>
              <a:defRPr/>
            </a:pPr>
            <a:fld id="{E31A3992-5B00-0A42-93B4-D0E70D851268}" type="slidenum">
              <a:rPr lang="en-GB" altLang="en-US" smtClean="0"/>
              <a:pPr>
                <a:defRPr/>
              </a:pPr>
              <a:t>34</a:t>
            </a:fld>
            <a:endParaRPr lang="en-GB" altLang="en-US"/>
          </a:p>
        </p:txBody>
      </p:sp>
      <p:sp>
        <p:nvSpPr>
          <p:cNvPr id="5" name="TextBox 4">
            <a:extLst>
              <a:ext uri="{FF2B5EF4-FFF2-40B4-BE49-F238E27FC236}">
                <a16:creationId xmlns:a16="http://schemas.microsoft.com/office/drawing/2014/main" id="{D9A29A05-A620-42CC-AA87-F36D28AE31FD}"/>
              </a:ext>
            </a:extLst>
          </p:cNvPr>
          <p:cNvSpPr txBox="1"/>
          <p:nvPr/>
        </p:nvSpPr>
        <p:spPr>
          <a:xfrm>
            <a:off x="6516210" y="6408134"/>
            <a:ext cx="2290438" cy="369332"/>
          </a:xfrm>
          <a:prstGeom prst="rect">
            <a:avLst/>
          </a:prstGeom>
          <a:noFill/>
        </p:spPr>
        <p:txBody>
          <a:bodyPr wrap="square" rtlCol="0">
            <a:spAutoFit/>
          </a:bodyPr>
          <a:lstStyle/>
          <a:p>
            <a:r>
              <a:rPr lang="en-GB" sz="1800">
                <a:solidFill>
                  <a:schemeClr val="bg1"/>
                </a:solidFill>
              </a:rPr>
              <a:t>Hope and challenge</a:t>
            </a:r>
          </a:p>
        </p:txBody>
      </p:sp>
      <p:pic>
        <p:nvPicPr>
          <p:cNvPr id="7" name="Picture 6" descr="A group of people working in a field&#10;&#10;Description automatically generated with medium confidence">
            <a:extLst>
              <a:ext uri="{FF2B5EF4-FFF2-40B4-BE49-F238E27FC236}">
                <a16:creationId xmlns:a16="http://schemas.microsoft.com/office/drawing/2014/main" id="{38F03041-DBE4-4F14-BD3E-5E2433B87617}"/>
              </a:ext>
            </a:extLst>
          </p:cNvPr>
          <p:cNvPicPr>
            <a:picLocks noChangeAspect="1"/>
          </p:cNvPicPr>
          <p:nvPr/>
        </p:nvPicPr>
        <p:blipFill rotWithShape="1">
          <a:blip r:embed="rId2"/>
          <a:srcRect l="8186" t="6532" r="51718"/>
          <a:stretch/>
        </p:blipFill>
        <p:spPr>
          <a:xfrm>
            <a:off x="0" y="-100208"/>
            <a:ext cx="4033381" cy="6273397"/>
          </a:xfrm>
          <a:prstGeom prst="rect">
            <a:avLst/>
          </a:prstGeom>
        </p:spPr>
      </p:pic>
      <p:sp>
        <p:nvSpPr>
          <p:cNvPr id="4" name="Content Placeholder 3">
            <a:extLst>
              <a:ext uri="{FF2B5EF4-FFF2-40B4-BE49-F238E27FC236}">
                <a16:creationId xmlns:a16="http://schemas.microsoft.com/office/drawing/2014/main" id="{E1909A18-102D-41A5-A0B7-863D904E7F42}"/>
              </a:ext>
            </a:extLst>
          </p:cNvPr>
          <p:cNvSpPr>
            <a:spLocks noGrp="1"/>
          </p:cNvSpPr>
          <p:nvPr>
            <p:ph sz="quarter" idx="12"/>
          </p:nvPr>
        </p:nvSpPr>
        <p:spPr>
          <a:xfrm>
            <a:off x="4281031" y="315478"/>
            <a:ext cx="4862969" cy="5857711"/>
          </a:xfrm>
          <a:solidFill>
            <a:schemeClr val="bg1"/>
          </a:solidFill>
          <a:effectLst>
            <a:softEdge rad="31750"/>
          </a:effectLst>
        </p:spPr>
        <p:txBody>
          <a:bodyPr/>
          <a:lstStyle/>
          <a:p>
            <a:pPr marL="0" indent="0">
              <a:buNone/>
            </a:pPr>
            <a:r>
              <a:rPr lang="en-GB" sz="2400">
                <a:ea typeface="Calibri" panose="020F0502020204030204" pitchFamily="34" charset="0"/>
                <a:cs typeface="Arial" panose="020B0604020202020204" pitchFamily="34" charset="0"/>
              </a:rPr>
              <a:t>‘</a:t>
            </a:r>
            <a:r>
              <a:rPr lang="en-GB" sz="2400">
                <a:effectLst/>
                <a:ea typeface="Calibri" panose="020F0502020204030204" pitchFamily="34" charset="0"/>
                <a:cs typeface="Arial" panose="020B0604020202020204" pitchFamily="34" charset="0"/>
              </a:rPr>
              <a:t>I find it painful to watch the news </a:t>
            </a:r>
          </a:p>
          <a:p>
            <a:pPr marL="0" indent="0">
              <a:buNone/>
            </a:pPr>
            <a:r>
              <a:rPr lang="en-GB" sz="2400">
                <a:ea typeface="Calibri" panose="020F0502020204030204" pitchFamily="34" charset="0"/>
                <a:cs typeface="Arial" panose="020B0604020202020204" pitchFamily="34" charset="0"/>
              </a:rPr>
              <a:t> </a:t>
            </a:r>
            <a:r>
              <a:rPr lang="en-GB" sz="2400">
                <a:effectLst/>
                <a:ea typeface="Calibri" panose="020F0502020204030204" pitchFamily="34" charset="0"/>
                <a:cs typeface="Arial" panose="020B0604020202020204" pitchFamily="34" charset="0"/>
              </a:rPr>
              <a:t>these days – everyday pictures </a:t>
            </a:r>
          </a:p>
          <a:p>
            <a:pPr marL="0" indent="0">
              <a:buNone/>
            </a:pPr>
            <a:r>
              <a:rPr lang="en-GB" sz="2400">
                <a:ea typeface="Calibri" panose="020F0502020204030204" pitchFamily="34" charset="0"/>
                <a:cs typeface="Arial" panose="020B0604020202020204" pitchFamily="34" charset="0"/>
              </a:rPr>
              <a:t> </a:t>
            </a:r>
            <a:r>
              <a:rPr lang="en-GB" sz="2400">
                <a:effectLst/>
                <a:ea typeface="Calibri" panose="020F0502020204030204" pitchFamily="34" charset="0"/>
                <a:cs typeface="Arial" panose="020B0604020202020204" pitchFamily="34" charset="0"/>
              </a:rPr>
              <a:t>of animal carcasses, bridges </a:t>
            </a:r>
          </a:p>
          <a:p>
            <a:pPr marL="0" indent="0">
              <a:buNone/>
            </a:pPr>
            <a:r>
              <a:rPr lang="en-GB" sz="2400">
                <a:ea typeface="Calibri" panose="020F0502020204030204" pitchFamily="34" charset="0"/>
                <a:cs typeface="Arial" panose="020B0604020202020204" pitchFamily="34" charset="0"/>
              </a:rPr>
              <a:t> </a:t>
            </a:r>
            <a:r>
              <a:rPr lang="en-GB" sz="2400">
                <a:effectLst/>
                <a:ea typeface="Calibri" panose="020F0502020204030204" pitchFamily="34" charset="0"/>
                <a:cs typeface="Arial" panose="020B0604020202020204" pitchFamily="34" charset="0"/>
              </a:rPr>
              <a:t>being washed away, schools  </a:t>
            </a:r>
          </a:p>
          <a:p>
            <a:pPr marL="0" indent="0">
              <a:buNone/>
            </a:pPr>
            <a:r>
              <a:rPr lang="en-GB" sz="2400">
                <a:ea typeface="Calibri" panose="020F0502020204030204" pitchFamily="34" charset="0"/>
                <a:cs typeface="Arial" panose="020B0604020202020204" pitchFamily="34" charset="0"/>
              </a:rPr>
              <a:t> </a:t>
            </a:r>
            <a:r>
              <a:rPr lang="en-GB" sz="2400">
                <a:effectLst/>
                <a:ea typeface="Calibri" panose="020F0502020204030204" pitchFamily="34" charset="0"/>
                <a:cs typeface="Arial" panose="020B0604020202020204" pitchFamily="34" charset="0"/>
              </a:rPr>
              <a:t>flooding, swarms of locusts as a </a:t>
            </a:r>
          </a:p>
          <a:p>
            <a:pPr marL="0" indent="0">
              <a:buNone/>
            </a:pPr>
            <a:r>
              <a:rPr lang="en-GB" sz="2400">
                <a:ea typeface="Calibri" panose="020F0502020204030204" pitchFamily="34" charset="0"/>
                <a:cs typeface="Arial" panose="020B0604020202020204" pitchFamily="34" charset="0"/>
              </a:rPr>
              <a:t> </a:t>
            </a:r>
            <a:r>
              <a:rPr lang="en-GB" sz="2400">
                <a:effectLst/>
                <a:ea typeface="Calibri" panose="020F0502020204030204" pitchFamily="34" charset="0"/>
                <a:cs typeface="Arial" panose="020B0604020202020204" pitchFamily="34" charset="0"/>
              </a:rPr>
              <a:t>result of increased heat. </a:t>
            </a:r>
          </a:p>
          <a:p>
            <a:pPr marL="0" indent="0">
              <a:buNone/>
            </a:pPr>
            <a:r>
              <a:rPr lang="en-GB" sz="2400">
                <a:ea typeface="Calibri" panose="020F0502020204030204" pitchFamily="34" charset="0"/>
                <a:cs typeface="Arial" panose="020B0604020202020204" pitchFamily="34" charset="0"/>
              </a:rPr>
              <a:t> </a:t>
            </a:r>
            <a:r>
              <a:rPr lang="en-GB" sz="2400">
                <a:effectLst/>
                <a:ea typeface="Calibri" panose="020F0502020204030204" pitchFamily="34" charset="0"/>
                <a:cs typeface="Arial" panose="020B0604020202020204" pitchFamily="34" charset="0"/>
              </a:rPr>
              <a:t>Listening to leaders making </a:t>
            </a:r>
          </a:p>
          <a:p>
            <a:pPr marL="0" indent="0">
              <a:buNone/>
            </a:pPr>
            <a:r>
              <a:rPr lang="en-GB" sz="2400">
                <a:ea typeface="Calibri" panose="020F0502020204030204" pitchFamily="34" charset="0"/>
                <a:cs typeface="Arial" panose="020B0604020202020204" pitchFamily="34" charset="0"/>
              </a:rPr>
              <a:t> </a:t>
            </a:r>
            <a:r>
              <a:rPr lang="en-GB" sz="2400">
                <a:effectLst/>
                <a:ea typeface="Calibri" panose="020F0502020204030204" pitchFamily="34" charset="0"/>
                <a:cs typeface="Arial" panose="020B0604020202020204" pitchFamily="34" charset="0"/>
              </a:rPr>
              <a:t>efforts or trying to delete the </a:t>
            </a:r>
          </a:p>
          <a:p>
            <a:pPr marL="0" indent="0">
              <a:buNone/>
            </a:pPr>
            <a:r>
              <a:rPr lang="en-GB" sz="2400">
                <a:ea typeface="Calibri" panose="020F0502020204030204" pitchFamily="34" charset="0"/>
                <a:cs typeface="Arial" panose="020B0604020202020204" pitchFamily="34" charset="0"/>
              </a:rPr>
              <a:t> </a:t>
            </a:r>
            <a:r>
              <a:rPr lang="en-GB" sz="2400">
                <a:effectLst/>
                <a:ea typeface="Calibri" panose="020F0502020204030204" pitchFamily="34" charset="0"/>
                <a:cs typeface="Arial" panose="020B0604020202020204" pitchFamily="34" charset="0"/>
              </a:rPr>
              <a:t>language of loss and damage is  </a:t>
            </a:r>
          </a:p>
          <a:p>
            <a:pPr marL="0" indent="0">
              <a:buNone/>
            </a:pPr>
            <a:r>
              <a:rPr lang="en-GB" sz="2400">
                <a:ea typeface="Calibri" panose="020F0502020204030204" pitchFamily="34" charset="0"/>
                <a:cs typeface="Arial" panose="020B0604020202020204" pitchFamily="34" charset="0"/>
              </a:rPr>
              <a:t> </a:t>
            </a:r>
            <a:r>
              <a:rPr lang="en-GB" sz="2400">
                <a:effectLst/>
                <a:ea typeface="Calibri" panose="020F0502020204030204" pitchFamily="34" charset="0"/>
                <a:cs typeface="Arial" panose="020B0604020202020204" pitchFamily="34" charset="0"/>
              </a:rPr>
              <a:t>very frustrating.’</a:t>
            </a:r>
            <a:endParaRPr lang="en-GB" sz="2400">
              <a:ea typeface="Calibri" panose="020F0502020204030204" pitchFamily="34" charset="0"/>
              <a:cs typeface="Arial" panose="020B0604020202020204" pitchFamily="34" charset="0"/>
            </a:endParaRPr>
          </a:p>
          <a:p>
            <a:pPr marL="0" indent="0">
              <a:buNone/>
            </a:pPr>
            <a:endParaRPr lang="en-GB" sz="2000">
              <a:effectLst/>
              <a:ea typeface="Calibri" panose="020F0502020204030204" pitchFamily="34" charset="0"/>
              <a:cs typeface="Arial" panose="020B0604020202020204" pitchFamily="34" charset="0"/>
            </a:endParaRPr>
          </a:p>
          <a:p>
            <a:pPr marL="0" indent="0">
              <a:buNone/>
            </a:pPr>
            <a:r>
              <a:rPr lang="en-GB" sz="2400">
                <a:solidFill>
                  <a:srgbClr val="FF0000"/>
                </a:solidFill>
                <a:effectLst/>
                <a:ea typeface="Calibri" panose="020F0502020204030204" pitchFamily="34" charset="0"/>
                <a:cs typeface="Arial" panose="020B0604020202020204" pitchFamily="34" charset="0"/>
              </a:rPr>
              <a:t> Joab </a:t>
            </a:r>
            <a:r>
              <a:rPr lang="en-GB" sz="2400" err="1">
                <a:solidFill>
                  <a:srgbClr val="FF0000"/>
                </a:solidFill>
                <a:effectLst/>
                <a:ea typeface="Times New Roman" panose="02020603050405020304" pitchFamily="18" charset="0"/>
                <a:cs typeface="Arial" panose="020B0604020202020204" pitchFamily="34" charset="0"/>
              </a:rPr>
              <a:t>Okanda</a:t>
            </a:r>
            <a:endParaRPr lang="en-GB" sz="2400">
              <a:solidFill>
                <a:srgbClr val="FF0000"/>
              </a:solidFill>
              <a:effectLst/>
              <a:ea typeface="Times New Roman" panose="02020603050405020304" pitchFamily="18" charset="0"/>
              <a:cs typeface="Arial" panose="020B0604020202020204" pitchFamily="34" charset="0"/>
            </a:endParaRPr>
          </a:p>
          <a:p>
            <a:pPr marL="0" indent="0">
              <a:buNone/>
            </a:pPr>
            <a:r>
              <a:rPr lang="en-GB" sz="2400">
                <a:solidFill>
                  <a:srgbClr val="FF0000"/>
                </a:solidFill>
                <a:effectLst/>
                <a:ea typeface="Calibri" panose="020F0502020204030204" pitchFamily="34" charset="0"/>
                <a:cs typeface="Arial" panose="020B0604020202020204" pitchFamily="34" charset="0"/>
              </a:rPr>
              <a:t> Pan Africa Advisor, Christian Aid,   </a:t>
            </a:r>
          </a:p>
          <a:p>
            <a:pPr marL="0" indent="0">
              <a:buNone/>
            </a:pPr>
            <a:r>
              <a:rPr lang="en-GB" sz="2400">
                <a:solidFill>
                  <a:srgbClr val="FF0000"/>
                </a:solidFill>
                <a:ea typeface="Calibri" panose="020F0502020204030204" pitchFamily="34" charset="0"/>
                <a:cs typeface="Arial" panose="020B0604020202020204" pitchFamily="34" charset="0"/>
              </a:rPr>
              <a:t> </a:t>
            </a:r>
            <a:r>
              <a:rPr lang="en-GB" sz="2400">
                <a:solidFill>
                  <a:srgbClr val="FF0000"/>
                </a:solidFill>
                <a:effectLst/>
                <a:ea typeface="Calibri" panose="020F0502020204030204" pitchFamily="34" charset="0"/>
                <a:cs typeface="Arial" panose="020B0604020202020204" pitchFamily="34" charset="0"/>
              </a:rPr>
              <a:t>Kenya</a:t>
            </a:r>
          </a:p>
          <a:p>
            <a:pPr marL="0" indent="0">
              <a:buNone/>
            </a:pPr>
            <a:endParaRPr lang="en-GB"/>
          </a:p>
        </p:txBody>
      </p:sp>
    </p:spTree>
    <p:extLst>
      <p:ext uri="{BB962C8B-B14F-4D97-AF65-F5344CB8AC3E}">
        <p14:creationId xmlns:p14="http://schemas.microsoft.com/office/powerpoint/2010/main" val="40870767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CE3DAE-FDDA-448D-B801-98A9ACC27586}"/>
              </a:ext>
            </a:extLst>
          </p:cNvPr>
          <p:cNvSpPr>
            <a:spLocks noGrp="1"/>
          </p:cNvSpPr>
          <p:nvPr>
            <p:ph type="sldNum" sz="quarter" idx="11"/>
          </p:nvPr>
        </p:nvSpPr>
        <p:spPr/>
        <p:txBody>
          <a:bodyPr/>
          <a:lstStyle/>
          <a:p>
            <a:pPr>
              <a:defRPr/>
            </a:pPr>
            <a:fld id="{E31A3992-5B00-0A42-93B4-D0E70D851268}" type="slidenum">
              <a:rPr lang="en-GB" altLang="en-US" smtClean="0"/>
              <a:pPr>
                <a:defRPr/>
              </a:pPr>
              <a:t>4</a:t>
            </a:fld>
            <a:endParaRPr lang="en-GB" altLang="en-US"/>
          </a:p>
        </p:txBody>
      </p:sp>
      <p:sp>
        <p:nvSpPr>
          <p:cNvPr id="5" name="TextBox 4">
            <a:extLst>
              <a:ext uri="{FF2B5EF4-FFF2-40B4-BE49-F238E27FC236}">
                <a16:creationId xmlns:a16="http://schemas.microsoft.com/office/drawing/2014/main" id="{0BEE6A90-97E1-4C00-87A6-4005C5F23122}"/>
              </a:ext>
            </a:extLst>
          </p:cNvPr>
          <p:cNvSpPr txBox="1"/>
          <p:nvPr/>
        </p:nvSpPr>
        <p:spPr>
          <a:xfrm>
            <a:off x="6516210" y="6408134"/>
            <a:ext cx="2290438" cy="369332"/>
          </a:xfrm>
          <a:prstGeom prst="rect">
            <a:avLst/>
          </a:prstGeom>
          <a:noFill/>
        </p:spPr>
        <p:txBody>
          <a:bodyPr wrap="square" rtlCol="0">
            <a:spAutoFit/>
          </a:bodyPr>
          <a:lstStyle/>
          <a:p>
            <a:r>
              <a:rPr lang="en-GB" sz="1800" dirty="0" err="1">
                <a:solidFill>
                  <a:schemeClr val="bg1"/>
                </a:solidFill>
              </a:rPr>
              <a:t>Gobaith</a:t>
            </a:r>
            <a:r>
              <a:rPr lang="en-GB" sz="1800" dirty="0">
                <a:solidFill>
                  <a:schemeClr val="bg1"/>
                </a:solidFill>
              </a:rPr>
              <a:t> a Her</a:t>
            </a:r>
          </a:p>
        </p:txBody>
      </p:sp>
      <p:pic>
        <p:nvPicPr>
          <p:cNvPr id="7" name="Picture 6" descr="A group of animals stand near a body of water&#10;&#10;Description automatically generated with medium confidence">
            <a:extLst>
              <a:ext uri="{FF2B5EF4-FFF2-40B4-BE49-F238E27FC236}">
                <a16:creationId xmlns:a16="http://schemas.microsoft.com/office/drawing/2014/main" id="{8C843D7C-1AC3-4334-8C55-BA0C9905020D}"/>
              </a:ext>
            </a:extLst>
          </p:cNvPr>
          <p:cNvPicPr>
            <a:picLocks noChangeAspect="1"/>
          </p:cNvPicPr>
          <p:nvPr/>
        </p:nvPicPr>
        <p:blipFill rotWithShape="1">
          <a:blip r:embed="rId3"/>
          <a:srcRect t="8012" r="41440"/>
          <a:stretch/>
        </p:blipFill>
        <p:spPr>
          <a:xfrm>
            <a:off x="3555628" y="-1"/>
            <a:ext cx="5619681" cy="5885103"/>
          </a:xfrm>
          <a:prstGeom prst="rect">
            <a:avLst/>
          </a:prstGeom>
          <a:ln>
            <a:noFill/>
          </a:ln>
          <a:effectLst/>
        </p:spPr>
      </p:pic>
      <p:pic>
        <p:nvPicPr>
          <p:cNvPr id="9" name="Picture 8" descr="A person working in a plantation&#10;&#10;Description automatically generated with medium confidence">
            <a:extLst>
              <a:ext uri="{FF2B5EF4-FFF2-40B4-BE49-F238E27FC236}">
                <a16:creationId xmlns:a16="http://schemas.microsoft.com/office/drawing/2014/main" id="{ABCE440A-71D5-463F-B708-033861516F9F}"/>
              </a:ext>
            </a:extLst>
          </p:cNvPr>
          <p:cNvPicPr>
            <a:picLocks noChangeAspect="1"/>
          </p:cNvPicPr>
          <p:nvPr/>
        </p:nvPicPr>
        <p:blipFill rotWithShape="1">
          <a:blip r:embed="rId4"/>
          <a:srcRect l="7978" t="10463" r="43983"/>
          <a:stretch/>
        </p:blipFill>
        <p:spPr>
          <a:xfrm>
            <a:off x="0" y="-1"/>
            <a:ext cx="4736292" cy="5885103"/>
          </a:xfrm>
          <a:prstGeom prst="rect">
            <a:avLst/>
          </a:prstGeom>
          <a:ln>
            <a:noFill/>
          </a:ln>
          <a:effectLst/>
        </p:spPr>
      </p:pic>
      <p:sp>
        <p:nvSpPr>
          <p:cNvPr id="2" name="Title 1">
            <a:extLst>
              <a:ext uri="{FF2B5EF4-FFF2-40B4-BE49-F238E27FC236}">
                <a16:creationId xmlns:a16="http://schemas.microsoft.com/office/drawing/2014/main" id="{2A42371C-DBAF-40F4-9A8A-81B25811C709}"/>
              </a:ext>
            </a:extLst>
          </p:cNvPr>
          <p:cNvSpPr>
            <a:spLocks noGrp="1"/>
          </p:cNvSpPr>
          <p:nvPr>
            <p:ph type="title"/>
          </p:nvPr>
        </p:nvSpPr>
        <p:spPr>
          <a:xfrm>
            <a:off x="1603419" y="3718693"/>
            <a:ext cx="6719144" cy="967607"/>
          </a:xfrm>
          <a:solidFill>
            <a:schemeClr val="bg1"/>
          </a:solidFill>
          <a:effectLst/>
        </p:spPr>
        <p:txBody>
          <a:bodyPr/>
          <a:lstStyle/>
          <a:p>
            <a:pPr algn="ctr"/>
            <a:r>
              <a:rPr lang="en-GB" dirty="0" err="1"/>
              <a:t>Gobaith</a:t>
            </a:r>
            <a:r>
              <a:rPr lang="en-GB" dirty="0"/>
              <a:t> a Her</a:t>
            </a:r>
          </a:p>
        </p:txBody>
      </p:sp>
      <p:sp>
        <p:nvSpPr>
          <p:cNvPr id="10" name="TextBox 9">
            <a:extLst>
              <a:ext uri="{FF2B5EF4-FFF2-40B4-BE49-F238E27FC236}">
                <a16:creationId xmlns:a16="http://schemas.microsoft.com/office/drawing/2014/main" id="{D42D688F-0DAC-4EDA-8C1B-EF122E7556C7}"/>
              </a:ext>
            </a:extLst>
          </p:cNvPr>
          <p:cNvSpPr txBox="1"/>
          <p:nvPr/>
        </p:nvSpPr>
        <p:spPr>
          <a:xfrm>
            <a:off x="-1" y="5684952"/>
            <a:ext cx="9175309" cy="307777"/>
          </a:xfrm>
          <a:prstGeom prst="rect">
            <a:avLst/>
          </a:prstGeom>
          <a:solidFill>
            <a:srgbClr val="EA1017"/>
          </a:solidFill>
          <a:ln>
            <a:solidFill>
              <a:srgbClr val="FF0000"/>
            </a:solidFill>
          </a:ln>
        </p:spPr>
        <p:txBody>
          <a:bodyPr wrap="square" rtlCol="0">
            <a:spAutoFit/>
          </a:bodyPr>
          <a:lstStyle/>
          <a:p>
            <a:r>
              <a:rPr lang="en-GB" sz="1400" b="1" dirty="0" err="1">
                <a:solidFill>
                  <a:schemeClr val="bg1"/>
                </a:solidFill>
              </a:rPr>
              <a:t>Llewyrch</a:t>
            </a:r>
            <a:r>
              <a:rPr lang="en-GB" sz="1400" b="1" dirty="0">
                <a:solidFill>
                  <a:schemeClr val="bg1"/>
                </a:solidFill>
              </a:rPr>
              <a:t> </a:t>
            </a:r>
            <a:r>
              <a:rPr lang="en-GB" sz="1400" b="1" dirty="0" err="1">
                <a:solidFill>
                  <a:schemeClr val="bg1"/>
                </a:solidFill>
              </a:rPr>
              <a:t>cynhaeaf</a:t>
            </a:r>
            <a:r>
              <a:rPr lang="en-GB" sz="1400" b="1" dirty="0">
                <a:solidFill>
                  <a:schemeClr val="bg1"/>
                </a:solidFill>
              </a:rPr>
              <a:t> </a:t>
            </a:r>
            <a:r>
              <a:rPr lang="en-GB" sz="1400" b="1" dirty="0" err="1">
                <a:solidFill>
                  <a:schemeClr val="bg1"/>
                </a:solidFill>
              </a:rPr>
              <a:t>yn</a:t>
            </a:r>
            <a:r>
              <a:rPr lang="en-GB" sz="1400" b="1" dirty="0">
                <a:solidFill>
                  <a:schemeClr val="bg1"/>
                </a:solidFill>
              </a:rPr>
              <a:t> Zimbabwe, </a:t>
            </a:r>
            <a:r>
              <a:rPr lang="en-GB" sz="1400" b="1" dirty="0" err="1">
                <a:solidFill>
                  <a:schemeClr val="bg1"/>
                </a:solidFill>
              </a:rPr>
              <a:t>tir</a:t>
            </a:r>
            <a:r>
              <a:rPr lang="en-GB" sz="1400" b="1" dirty="0">
                <a:solidFill>
                  <a:schemeClr val="bg1"/>
                </a:solidFill>
              </a:rPr>
              <a:t> </a:t>
            </a:r>
            <a:r>
              <a:rPr lang="en-GB" sz="1400" b="1" dirty="0" err="1">
                <a:solidFill>
                  <a:schemeClr val="bg1"/>
                </a:solidFill>
              </a:rPr>
              <a:t>sych</a:t>
            </a:r>
            <a:r>
              <a:rPr lang="en-GB" sz="1400" b="1" dirty="0">
                <a:solidFill>
                  <a:schemeClr val="bg1"/>
                </a:solidFill>
              </a:rPr>
              <a:t> </a:t>
            </a:r>
            <a:r>
              <a:rPr lang="en-GB" sz="1400" b="1" dirty="0" err="1">
                <a:solidFill>
                  <a:schemeClr val="bg1"/>
                </a:solidFill>
              </a:rPr>
              <a:t>yn</a:t>
            </a:r>
            <a:r>
              <a:rPr lang="en-GB" sz="1400" b="1" dirty="0">
                <a:solidFill>
                  <a:schemeClr val="bg1"/>
                </a:solidFill>
              </a:rPr>
              <a:t> Kenya</a:t>
            </a:r>
          </a:p>
        </p:txBody>
      </p:sp>
    </p:spTree>
    <p:extLst>
      <p:ext uri="{BB962C8B-B14F-4D97-AF65-F5344CB8AC3E}">
        <p14:creationId xmlns:p14="http://schemas.microsoft.com/office/powerpoint/2010/main" val="24697804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A2C6814-7DDE-455C-A0FD-BAE66CBF9B9D}"/>
              </a:ext>
            </a:extLst>
          </p:cNvPr>
          <p:cNvSpPr>
            <a:spLocks noGrp="1"/>
          </p:cNvSpPr>
          <p:nvPr>
            <p:ph type="sldNum" sz="quarter" idx="11"/>
          </p:nvPr>
        </p:nvSpPr>
        <p:spPr/>
        <p:txBody>
          <a:bodyPr/>
          <a:lstStyle/>
          <a:p>
            <a:pPr>
              <a:defRPr/>
            </a:pPr>
            <a:fld id="{E31A3992-5B00-0A42-93B4-D0E70D851268}" type="slidenum">
              <a:rPr lang="en-GB" altLang="en-US" smtClean="0"/>
              <a:pPr>
                <a:defRPr/>
              </a:pPr>
              <a:t>5</a:t>
            </a:fld>
            <a:endParaRPr lang="en-GB" altLang="en-US"/>
          </a:p>
        </p:txBody>
      </p:sp>
      <p:sp>
        <p:nvSpPr>
          <p:cNvPr id="5" name="TextBox 4">
            <a:extLst>
              <a:ext uri="{FF2B5EF4-FFF2-40B4-BE49-F238E27FC236}">
                <a16:creationId xmlns:a16="http://schemas.microsoft.com/office/drawing/2014/main" id="{41643908-E835-4F0E-AC3B-2D8AAA16B926}"/>
              </a:ext>
            </a:extLst>
          </p:cNvPr>
          <p:cNvSpPr txBox="1"/>
          <p:nvPr/>
        </p:nvSpPr>
        <p:spPr>
          <a:xfrm>
            <a:off x="6516210" y="6408134"/>
            <a:ext cx="2290438" cy="369332"/>
          </a:xfrm>
          <a:prstGeom prst="rect">
            <a:avLst/>
          </a:prstGeom>
          <a:noFill/>
        </p:spPr>
        <p:txBody>
          <a:bodyPr wrap="square" rtlCol="0">
            <a:spAutoFit/>
          </a:bodyPr>
          <a:lstStyle/>
          <a:p>
            <a:r>
              <a:rPr lang="en-GB" sz="1800" dirty="0" err="1">
                <a:solidFill>
                  <a:schemeClr val="bg1"/>
                </a:solidFill>
              </a:rPr>
              <a:t>Gobaith</a:t>
            </a:r>
            <a:r>
              <a:rPr lang="en-GB" sz="1800" dirty="0">
                <a:solidFill>
                  <a:schemeClr val="bg1"/>
                </a:solidFill>
              </a:rPr>
              <a:t> a Her</a:t>
            </a:r>
          </a:p>
        </p:txBody>
      </p:sp>
      <p:pic>
        <p:nvPicPr>
          <p:cNvPr id="6" name="Picture 5" descr="A picture containing outdoor, sky, ground, building&#10;&#10;Description automatically generated">
            <a:extLst>
              <a:ext uri="{FF2B5EF4-FFF2-40B4-BE49-F238E27FC236}">
                <a16:creationId xmlns:a16="http://schemas.microsoft.com/office/drawing/2014/main" id="{DAD96C84-8120-4E6B-B407-DF566991101E}"/>
              </a:ext>
            </a:extLst>
          </p:cNvPr>
          <p:cNvPicPr>
            <a:picLocks noChangeAspect="1"/>
          </p:cNvPicPr>
          <p:nvPr/>
        </p:nvPicPr>
        <p:blipFill>
          <a:blip r:embed="rId3"/>
          <a:stretch>
            <a:fillRect/>
          </a:stretch>
        </p:blipFill>
        <p:spPr>
          <a:xfrm>
            <a:off x="0" y="2566180"/>
            <a:ext cx="4878687" cy="3252458"/>
          </a:xfrm>
          <a:prstGeom prst="rect">
            <a:avLst/>
          </a:prstGeom>
        </p:spPr>
      </p:pic>
      <p:pic>
        <p:nvPicPr>
          <p:cNvPr id="8" name="Picture 7" descr="A group of people walking through a flooded area&#10;&#10;Description automatically generated with low confidence">
            <a:extLst>
              <a:ext uri="{FF2B5EF4-FFF2-40B4-BE49-F238E27FC236}">
                <a16:creationId xmlns:a16="http://schemas.microsoft.com/office/drawing/2014/main" id="{07CE7DD4-568D-4264-9351-30236E851C68}"/>
              </a:ext>
            </a:extLst>
          </p:cNvPr>
          <p:cNvPicPr>
            <a:picLocks noChangeAspect="1"/>
          </p:cNvPicPr>
          <p:nvPr/>
        </p:nvPicPr>
        <p:blipFill rotWithShape="1">
          <a:blip r:embed="rId4"/>
          <a:srcRect l="1" r="-1849" b="9129"/>
          <a:stretch/>
        </p:blipFill>
        <p:spPr>
          <a:xfrm>
            <a:off x="4241652" y="-158085"/>
            <a:ext cx="4996569" cy="2724266"/>
          </a:xfrm>
          <a:prstGeom prst="rect">
            <a:avLst/>
          </a:prstGeom>
        </p:spPr>
      </p:pic>
      <p:pic>
        <p:nvPicPr>
          <p:cNvPr id="9" name="Picture Placeholder 7">
            <a:extLst>
              <a:ext uri="{FF2B5EF4-FFF2-40B4-BE49-F238E27FC236}">
                <a16:creationId xmlns:a16="http://schemas.microsoft.com/office/drawing/2014/main" id="{76EAC66F-5AAE-4B07-87EB-01520C8F74C8}"/>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l="8833" t="16600" r="8833"/>
          <a:stretch/>
        </p:blipFill>
        <p:spPr>
          <a:xfrm>
            <a:off x="4331676" y="2566181"/>
            <a:ext cx="4816523" cy="3252457"/>
          </a:xfrm>
          <a:prstGeom prst="rect">
            <a:avLst/>
          </a:prstGeom>
        </p:spPr>
      </p:pic>
      <p:pic>
        <p:nvPicPr>
          <p:cNvPr id="1026" name="Picture 2" descr="Image">
            <a:extLst>
              <a:ext uri="{FF2B5EF4-FFF2-40B4-BE49-F238E27FC236}">
                <a16:creationId xmlns:a16="http://schemas.microsoft.com/office/drawing/2014/main" id="{811B864B-1233-4E83-A0C8-D3005C006272}"/>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4271" r="14398" b="12632"/>
          <a:stretch/>
        </p:blipFill>
        <p:spPr bwMode="auto">
          <a:xfrm>
            <a:off x="0" y="-52755"/>
            <a:ext cx="4331676" cy="2618936"/>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B4CABF89-E712-4659-B1EE-24C9D09FFB7F}"/>
              </a:ext>
            </a:extLst>
          </p:cNvPr>
          <p:cNvSpPr>
            <a:spLocks noGrp="1"/>
          </p:cNvSpPr>
          <p:nvPr>
            <p:ph type="title"/>
          </p:nvPr>
        </p:nvSpPr>
        <p:spPr>
          <a:xfrm>
            <a:off x="1922820" y="2286018"/>
            <a:ext cx="4846927" cy="968330"/>
          </a:xfrm>
          <a:solidFill>
            <a:schemeClr val="bg1"/>
          </a:solidFill>
          <a:effectLst/>
        </p:spPr>
        <p:txBody>
          <a:bodyPr/>
          <a:lstStyle/>
          <a:p>
            <a:pPr algn="ctr"/>
            <a:r>
              <a:rPr lang="en-GB" dirty="0"/>
              <a:t>Yr Her</a:t>
            </a:r>
            <a:br>
              <a:rPr lang="en-GB" dirty="0"/>
            </a:br>
            <a:br>
              <a:rPr lang="en-GB" dirty="0"/>
            </a:br>
            <a:endParaRPr lang="en-GB" dirty="0"/>
          </a:p>
        </p:txBody>
      </p:sp>
      <p:sp>
        <p:nvSpPr>
          <p:cNvPr id="10" name="TextBox 9">
            <a:extLst>
              <a:ext uri="{FF2B5EF4-FFF2-40B4-BE49-F238E27FC236}">
                <a16:creationId xmlns:a16="http://schemas.microsoft.com/office/drawing/2014/main" id="{36B725C7-B782-48DE-B3A5-C9B2B08DA14D}"/>
              </a:ext>
            </a:extLst>
          </p:cNvPr>
          <p:cNvSpPr txBox="1"/>
          <p:nvPr/>
        </p:nvSpPr>
        <p:spPr>
          <a:xfrm>
            <a:off x="0" y="5684952"/>
            <a:ext cx="9144000" cy="307777"/>
          </a:xfrm>
          <a:prstGeom prst="rect">
            <a:avLst/>
          </a:prstGeom>
          <a:solidFill>
            <a:srgbClr val="EA1017"/>
          </a:solidFill>
          <a:ln>
            <a:solidFill>
              <a:srgbClr val="FF0000"/>
            </a:solidFill>
          </a:ln>
        </p:spPr>
        <p:txBody>
          <a:bodyPr wrap="square" rtlCol="0">
            <a:spAutoFit/>
          </a:bodyPr>
          <a:lstStyle/>
          <a:p>
            <a:r>
              <a:rPr lang="en-GB" sz="1400" b="1" dirty="0" err="1">
                <a:solidFill>
                  <a:schemeClr val="bg1"/>
                </a:solidFill>
              </a:rPr>
              <a:t>Effeithiau’r</a:t>
            </a:r>
            <a:r>
              <a:rPr lang="en-GB" sz="1400" b="1" dirty="0">
                <a:solidFill>
                  <a:schemeClr val="bg1"/>
                </a:solidFill>
              </a:rPr>
              <a:t> </a:t>
            </a:r>
            <a:r>
              <a:rPr lang="en-GB" sz="1400" b="1" dirty="0" err="1">
                <a:solidFill>
                  <a:schemeClr val="bg1"/>
                </a:solidFill>
              </a:rPr>
              <a:t>argyfwng</a:t>
            </a:r>
            <a:r>
              <a:rPr lang="en-GB" sz="1400" b="1" dirty="0">
                <a:solidFill>
                  <a:schemeClr val="bg1"/>
                </a:solidFill>
              </a:rPr>
              <a:t> </a:t>
            </a:r>
            <a:r>
              <a:rPr lang="en-GB" sz="1400" b="1" dirty="0" err="1">
                <a:solidFill>
                  <a:schemeClr val="bg1"/>
                </a:solidFill>
              </a:rPr>
              <a:t>hinsawdd</a:t>
            </a:r>
            <a:r>
              <a:rPr lang="en-GB" sz="1400" b="1" dirty="0">
                <a:solidFill>
                  <a:schemeClr val="bg1"/>
                </a:solidFill>
              </a:rPr>
              <a:t> </a:t>
            </a:r>
            <a:r>
              <a:rPr lang="en-GB" sz="1400" b="1" dirty="0" err="1">
                <a:solidFill>
                  <a:schemeClr val="bg1"/>
                </a:solidFill>
              </a:rPr>
              <a:t>yn</a:t>
            </a:r>
            <a:r>
              <a:rPr lang="en-GB" sz="1400" b="1" dirty="0">
                <a:solidFill>
                  <a:schemeClr val="bg1"/>
                </a:solidFill>
              </a:rPr>
              <a:t> Kenya, Malawi, a Bangladesh,</a:t>
            </a:r>
          </a:p>
        </p:txBody>
      </p:sp>
    </p:spTree>
    <p:extLst>
      <p:ext uri="{BB962C8B-B14F-4D97-AF65-F5344CB8AC3E}">
        <p14:creationId xmlns:p14="http://schemas.microsoft.com/office/powerpoint/2010/main" val="35222691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23FF169-6D4F-4DC5-AF0E-8E1C2D66C78D}"/>
              </a:ext>
            </a:extLst>
          </p:cNvPr>
          <p:cNvSpPr>
            <a:spLocks noGrp="1"/>
          </p:cNvSpPr>
          <p:nvPr>
            <p:ph type="sldNum" sz="quarter" idx="11"/>
          </p:nvPr>
        </p:nvSpPr>
        <p:spPr/>
        <p:txBody>
          <a:bodyPr/>
          <a:lstStyle/>
          <a:p>
            <a:pPr>
              <a:defRPr/>
            </a:pPr>
            <a:fld id="{E31A3992-5B00-0A42-93B4-D0E70D851268}" type="slidenum">
              <a:rPr lang="en-GB" altLang="en-US" smtClean="0"/>
              <a:pPr>
                <a:defRPr/>
              </a:pPr>
              <a:t>6</a:t>
            </a:fld>
            <a:endParaRPr lang="en-GB" altLang="en-US"/>
          </a:p>
        </p:txBody>
      </p:sp>
      <p:sp>
        <p:nvSpPr>
          <p:cNvPr id="5" name="TextBox 4">
            <a:extLst>
              <a:ext uri="{FF2B5EF4-FFF2-40B4-BE49-F238E27FC236}">
                <a16:creationId xmlns:a16="http://schemas.microsoft.com/office/drawing/2014/main" id="{AC686B3B-5D04-49D1-AF83-9AECD1717585}"/>
              </a:ext>
            </a:extLst>
          </p:cNvPr>
          <p:cNvSpPr txBox="1"/>
          <p:nvPr/>
        </p:nvSpPr>
        <p:spPr>
          <a:xfrm>
            <a:off x="6516210" y="6408134"/>
            <a:ext cx="2290438" cy="369332"/>
          </a:xfrm>
          <a:prstGeom prst="rect">
            <a:avLst/>
          </a:prstGeom>
          <a:noFill/>
        </p:spPr>
        <p:txBody>
          <a:bodyPr wrap="square" rtlCol="0">
            <a:spAutoFit/>
          </a:bodyPr>
          <a:lstStyle/>
          <a:p>
            <a:r>
              <a:rPr lang="en-GB" sz="1800" dirty="0" err="1">
                <a:solidFill>
                  <a:schemeClr val="bg1"/>
                </a:solidFill>
              </a:rPr>
              <a:t>Gobaith</a:t>
            </a:r>
            <a:r>
              <a:rPr lang="en-GB" sz="1800" dirty="0">
                <a:solidFill>
                  <a:schemeClr val="bg1"/>
                </a:solidFill>
              </a:rPr>
              <a:t> a Her</a:t>
            </a:r>
          </a:p>
        </p:txBody>
      </p:sp>
      <p:pic>
        <p:nvPicPr>
          <p:cNvPr id="9" name="Picture 8" descr="A person and person working in a field&#10;&#10;Description automatically generated with low confidence">
            <a:extLst>
              <a:ext uri="{FF2B5EF4-FFF2-40B4-BE49-F238E27FC236}">
                <a16:creationId xmlns:a16="http://schemas.microsoft.com/office/drawing/2014/main" id="{4CF7CC95-8D3B-49B3-BA06-886EC90B06EA}"/>
              </a:ext>
            </a:extLst>
          </p:cNvPr>
          <p:cNvPicPr>
            <a:picLocks noChangeAspect="1"/>
          </p:cNvPicPr>
          <p:nvPr/>
        </p:nvPicPr>
        <p:blipFill rotWithShape="1">
          <a:blip r:embed="rId3"/>
          <a:srcRect t="5708" r="49686"/>
          <a:stretch/>
        </p:blipFill>
        <p:spPr>
          <a:xfrm>
            <a:off x="4572001" y="0"/>
            <a:ext cx="4572000" cy="5712106"/>
          </a:xfrm>
          <a:prstGeom prst="rect">
            <a:avLst/>
          </a:prstGeom>
        </p:spPr>
      </p:pic>
      <p:sp>
        <p:nvSpPr>
          <p:cNvPr id="2" name="Title 1">
            <a:extLst>
              <a:ext uri="{FF2B5EF4-FFF2-40B4-BE49-F238E27FC236}">
                <a16:creationId xmlns:a16="http://schemas.microsoft.com/office/drawing/2014/main" id="{FE9A699E-43DC-4AFD-8411-A1CD2412A0C8}"/>
              </a:ext>
            </a:extLst>
          </p:cNvPr>
          <p:cNvSpPr>
            <a:spLocks noGrp="1"/>
          </p:cNvSpPr>
          <p:nvPr>
            <p:ph type="title"/>
          </p:nvPr>
        </p:nvSpPr>
        <p:spPr>
          <a:xfrm>
            <a:off x="628650" y="365125"/>
            <a:ext cx="3642725" cy="950108"/>
          </a:xfrm>
          <a:solidFill>
            <a:schemeClr val="bg1"/>
          </a:solidFill>
          <a:effectLst/>
        </p:spPr>
        <p:txBody>
          <a:bodyPr/>
          <a:lstStyle/>
          <a:p>
            <a:r>
              <a:rPr lang="en-GB"/>
              <a:t>Zimbabwe</a:t>
            </a:r>
          </a:p>
        </p:txBody>
      </p:sp>
      <p:pic>
        <p:nvPicPr>
          <p:cNvPr id="7" name="Picture 6" descr="A picture containing silhouette&#10;&#10;Description automatically generated">
            <a:extLst>
              <a:ext uri="{FF2B5EF4-FFF2-40B4-BE49-F238E27FC236}">
                <a16:creationId xmlns:a16="http://schemas.microsoft.com/office/drawing/2014/main" id="{9BE89669-EE8B-403E-BD46-9F66E24BD18E}"/>
              </a:ext>
            </a:extLst>
          </p:cNvPr>
          <p:cNvPicPr>
            <a:picLocks noChangeAspect="1"/>
          </p:cNvPicPr>
          <p:nvPr/>
        </p:nvPicPr>
        <p:blipFill>
          <a:blip r:embed="rId4"/>
          <a:stretch>
            <a:fillRect/>
          </a:stretch>
        </p:blipFill>
        <p:spPr>
          <a:xfrm>
            <a:off x="113523" y="1145894"/>
            <a:ext cx="4759104" cy="4759104"/>
          </a:xfrm>
          <a:prstGeom prst="rect">
            <a:avLst/>
          </a:prstGeom>
        </p:spPr>
      </p:pic>
      <p:sp>
        <p:nvSpPr>
          <p:cNvPr id="4" name="TextBox 3">
            <a:extLst>
              <a:ext uri="{FF2B5EF4-FFF2-40B4-BE49-F238E27FC236}">
                <a16:creationId xmlns:a16="http://schemas.microsoft.com/office/drawing/2014/main" id="{DC094545-9F8C-468E-A2CE-150A393EB28A}"/>
              </a:ext>
            </a:extLst>
          </p:cNvPr>
          <p:cNvSpPr txBox="1"/>
          <p:nvPr/>
        </p:nvSpPr>
        <p:spPr>
          <a:xfrm>
            <a:off x="4572000" y="5655442"/>
            <a:ext cx="4572000" cy="307777"/>
          </a:xfrm>
          <a:prstGeom prst="rect">
            <a:avLst/>
          </a:prstGeom>
          <a:solidFill>
            <a:srgbClr val="FF0000"/>
          </a:solidFill>
          <a:ln>
            <a:solidFill>
              <a:srgbClr val="FF0000"/>
            </a:solidFill>
          </a:ln>
        </p:spPr>
        <p:txBody>
          <a:bodyPr wrap="square" rtlCol="0">
            <a:spAutoFit/>
          </a:bodyPr>
          <a:lstStyle/>
          <a:p>
            <a:r>
              <a:rPr lang="en-GB" sz="1400" b="1" dirty="0" err="1">
                <a:solidFill>
                  <a:schemeClr val="bg1"/>
                </a:solidFill>
              </a:rPr>
              <a:t>Sychder</a:t>
            </a:r>
            <a:r>
              <a:rPr lang="en-GB" sz="1400" b="1" dirty="0">
                <a:solidFill>
                  <a:schemeClr val="bg1"/>
                </a:solidFill>
              </a:rPr>
              <a:t> </a:t>
            </a:r>
            <a:r>
              <a:rPr lang="en-GB" sz="1400" b="1" dirty="0" err="1">
                <a:solidFill>
                  <a:schemeClr val="bg1"/>
                </a:solidFill>
              </a:rPr>
              <a:t>yn</a:t>
            </a:r>
            <a:r>
              <a:rPr lang="en-GB" sz="1400" b="1" dirty="0">
                <a:solidFill>
                  <a:schemeClr val="bg1"/>
                </a:solidFill>
              </a:rPr>
              <a:t> taro </a:t>
            </a:r>
            <a:r>
              <a:rPr lang="en-GB" sz="1400" b="1" dirty="0" err="1">
                <a:solidFill>
                  <a:schemeClr val="bg1"/>
                </a:solidFill>
              </a:rPr>
              <a:t>Gogledd</a:t>
            </a:r>
            <a:r>
              <a:rPr lang="en-GB" sz="1400" b="1" dirty="0">
                <a:solidFill>
                  <a:schemeClr val="bg1"/>
                </a:solidFill>
              </a:rPr>
              <a:t> </a:t>
            </a:r>
            <a:r>
              <a:rPr lang="en-GB" sz="1400" b="1" dirty="0" err="1">
                <a:solidFill>
                  <a:schemeClr val="bg1"/>
                </a:solidFill>
              </a:rPr>
              <a:t>Ddwyrain</a:t>
            </a:r>
            <a:r>
              <a:rPr lang="en-GB" sz="1400" b="1" dirty="0">
                <a:solidFill>
                  <a:schemeClr val="bg1"/>
                </a:solidFill>
              </a:rPr>
              <a:t> Zimbabwe</a:t>
            </a:r>
          </a:p>
        </p:txBody>
      </p:sp>
    </p:spTree>
    <p:extLst>
      <p:ext uri="{BB962C8B-B14F-4D97-AF65-F5344CB8AC3E}">
        <p14:creationId xmlns:p14="http://schemas.microsoft.com/office/powerpoint/2010/main" val="31006807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D6B31EB-CB15-D840-9279-F0104C0C9162}"/>
              </a:ext>
            </a:extLst>
          </p:cNvPr>
          <p:cNvSpPr>
            <a:spLocks noGrp="1"/>
          </p:cNvSpPr>
          <p:nvPr>
            <p:ph type="sldNum" sz="quarter" idx="13"/>
          </p:nvPr>
        </p:nvSpPr>
        <p:spPr/>
        <p:txBody>
          <a:bodyPr/>
          <a:lstStyle/>
          <a:p>
            <a:fld id="{1BE11355-FA64-E649-B020-3AE632B23A22}" type="slidenum">
              <a:rPr lang="en-GB" altLang="en-US" smtClean="0"/>
              <a:pPr/>
              <a:t>7</a:t>
            </a:fld>
            <a:endParaRPr lang="en-GB" altLang="en-US"/>
          </a:p>
        </p:txBody>
      </p:sp>
      <p:sp>
        <p:nvSpPr>
          <p:cNvPr id="5" name="Title 4">
            <a:extLst>
              <a:ext uri="{FF2B5EF4-FFF2-40B4-BE49-F238E27FC236}">
                <a16:creationId xmlns:a16="http://schemas.microsoft.com/office/drawing/2014/main" id="{FD31D8C4-90F0-A94C-9425-873101B35171}"/>
              </a:ext>
            </a:extLst>
          </p:cNvPr>
          <p:cNvSpPr>
            <a:spLocks noGrp="1"/>
          </p:cNvSpPr>
          <p:nvPr>
            <p:ph type="title"/>
          </p:nvPr>
        </p:nvSpPr>
        <p:spPr/>
        <p:txBody>
          <a:bodyPr/>
          <a:lstStyle/>
          <a:p>
            <a:r>
              <a:rPr lang="en-US"/>
              <a:t>Agnes</a:t>
            </a:r>
          </a:p>
        </p:txBody>
      </p:sp>
      <p:pic>
        <p:nvPicPr>
          <p:cNvPr id="11" name="Picture 10" descr="A picture containing outdoor, person&#10;&#10;Description automatically generated">
            <a:extLst>
              <a:ext uri="{FF2B5EF4-FFF2-40B4-BE49-F238E27FC236}">
                <a16:creationId xmlns:a16="http://schemas.microsoft.com/office/drawing/2014/main" id="{472128A2-AEF2-464A-A44D-5524CE467D0D}"/>
              </a:ext>
            </a:extLst>
          </p:cNvPr>
          <p:cNvPicPr>
            <a:picLocks noChangeAspect="1"/>
          </p:cNvPicPr>
          <p:nvPr/>
        </p:nvPicPr>
        <p:blipFill rotWithShape="1">
          <a:blip r:embed="rId3"/>
          <a:srcRect r="7780" b="15168"/>
          <a:stretch/>
        </p:blipFill>
        <p:spPr>
          <a:xfrm>
            <a:off x="4437534" y="509473"/>
            <a:ext cx="4229100" cy="5839053"/>
          </a:xfrm>
          <a:prstGeom prst="rect">
            <a:avLst/>
          </a:prstGeom>
        </p:spPr>
      </p:pic>
      <p:sp>
        <p:nvSpPr>
          <p:cNvPr id="12" name="TextBox 11">
            <a:extLst>
              <a:ext uri="{FF2B5EF4-FFF2-40B4-BE49-F238E27FC236}">
                <a16:creationId xmlns:a16="http://schemas.microsoft.com/office/drawing/2014/main" id="{23739649-9BD7-4429-B9E2-C6F1E38C71F0}"/>
              </a:ext>
            </a:extLst>
          </p:cNvPr>
          <p:cNvSpPr txBox="1"/>
          <p:nvPr/>
        </p:nvSpPr>
        <p:spPr>
          <a:xfrm>
            <a:off x="444500" y="1371600"/>
            <a:ext cx="3606800" cy="5223033"/>
          </a:xfrm>
          <a:prstGeom prst="rect">
            <a:avLst/>
          </a:prstGeom>
          <a:noFill/>
        </p:spPr>
        <p:txBody>
          <a:bodyPr wrap="square" rtlCol="0">
            <a:spAutoFit/>
          </a:bodyPr>
          <a:lstStyle/>
          <a:p>
            <a:pPr marL="0" indent="0">
              <a:lnSpc>
                <a:spcPct val="107000"/>
              </a:lnSpc>
              <a:spcAft>
                <a:spcPts val="800"/>
              </a:spcAft>
              <a:buNone/>
            </a:pPr>
            <a:r>
              <a:rPr lang="en-GB" sz="1800" dirty="0">
                <a:ea typeface="Calibri" panose="020F0502020204030204" pitchFamily="34" charset="0"/>
                <a:cs typeface="Arial" panose="020B0604020202020204" pitchFamily="34" charset="0"/>
              </a:rPr>
              <a:t>‘Yr her </a:t>
            </a:r>
            <a:r>
              <a:rPr lang="en-GB" sz="1800" dirty="0" err="1">
                <a:ea typeface="Calibri" panose="020F0502020204030204" pitchFamily="34" charset="0"/>
                <a:cs typeface="Arial" panose="020B0604020202020204" pitchFamily="34" charset="0"/>
              </a:rPr>
              <a:t>fwyaf</a:t>
            </a:r>
            <a:r>
              <a:rPr lang="en-GB" sz="1800" dirty="0">
                <a:ea typeface="Calibri" panose="020F0502020204030204" pitchFamily="34" charset="0"/>
                <a:cs typeface="Arial" panose="020B0604020202020204" pitchFamily="34" charset="0"/>
              </a:rPr>
              <a:t> </a:t>
            </a:r>
            <a:r>
              <a:rPr lang="en-GB" sz="1800" dirty="0" err="1">
                <a:ea typeface="Calibri" panose="020F0502020204030204" pitchFamily="34" charset="0"/>
                <a:cs typeface="Arial" panose="020B0604020202020204" pitchFamily="34" charset="0"/>
              </a:rPr>
              <a:t>sydd</a:t>
            </a:r>
            <a:r>
              <a:rPr lang="en-GB" sz="1800" dirty="0">
                <a:ea typeface="Calibri" panose="020F0502020204030204" pitchFamily="34" charset="0"/>
                <a:cs typeface="Arial" panose="020B0604020202020204" pitchFamily="34" charset="0"/>
              </a:rPr>
              <a:t> </a:t>
            </a:r>
            <a:r>
              <a:rPr lang="en-GB" sz="1800" dirty="0" err="1">
                <a:ea typeface="Calibri" panose="020F0502020204030204" pitchFamily="34" charset="0"/>
                <a:cs typeface="Arial" panose="020B0604020202020204" pitchFamily="34" charset="0"/>
              </a:rPr>
              <a:t>yn</a:t>
            </a:r>
            <a:r>
              <a:rPr lang="en-GB" sz="1800" dirty="0">
                <a:ea typeface="Calibri" panose="020F0502020204030204" pitchFamily="34" charset="0"/>
                <a:cs typeface="Arial" panose="020B0604020202020204" pitchFamily="34" charset="0"/>
              </a:rPr>
              <a:t> </a:t>
            </a:r>
            <a:r>
              <a:rPr lang="en-GB" sz="1800" dirty="0" err="1">
                <a:ea typeface="Calibri" panose="020F0502020204030204" pitchFamily="34" charset="0"/>
                <a:cs typeface="Arial" panose="020B0604020202020204" pitchFamily="34" charset="0"/>
              </a:rPr>
              <a:t>wynebu</a:t>
            </a:r>
            <a:r>
              <a:rPr lang="en-GB" sz="1800" dirty="0">
                <a:ea typeface="Calibri" panose="020F0502020204030204" pitchFamily="34" charset="0"/>
                <a:cs typeface="Arial" panose="020B0604020202020204" pitchFamily="34" charset="0"/>
              </a:rPr>
              <a:t> </a:t>
            </a:r>
            <a:r>
              <a:rPr lang="en-GB" sz="1800" dirty="0" err="1">
                <a:ea typeface="Calibri" panose="020F0502020204030204" pitchFamily="34" charset="0"/>
                <a:cs typeface="Arial" panose="020B0604020202020204" pitchFamily="34" charset="0"/>
              </a:rPr>
              <a:t>merched</a:t>
            </a:r>
            <a:r>
              <a:rPr lang="en-GB" sz="1800" dirty="0">
                <a:ea typeface="Calibri" panose="020F0502020204030204" pitchFamily="34" charset="0"/>
                <a:cs typeface="Arial" panose="020B0604020202020204" pitchFamily="34" charset="0"/>
              </a:rPr>
              <a:t> </a:t>
            </a:r>
            <a:r>
              <a:rPr lang="en-GB" sz="1800" dirty="0" err="1">
                <a:ea typeface="Calibri" panose="020F0502020204030204" pitchFamily="34" charset="0"/>
                <a:cs typeface="Arial" panose="020B0604020202020204" pitchFamily="34" charset="0"/>
              </a:rPr>
              <a:t>yw</a:t>
            </a:r>
            <a:r>
              <a:rPr lang="en-GB" sz="1800" dirty="0">
                <a:ea typeface="Calibri" panose="020F0502020204030204" pitchFamily="34" charset="0"/>
                <a:cs typeface="Arial" panose="020B0604020202020204" pitchFamily="34" charset="0"/>
              </a:rPr>
              <a:t> </a:t>
            </a:r>
            <a:r>
              <a:rPr lang="en-GB" sz="1800" dirty="0" err="1">
                <a:ea typeface="Calibri" panose="020F0502020204030204" pitchFamily="34" charset="0"/>
                <a:cs typeface="Arial" panose="020B0604020202020204" pitchFamily="34" charset="0"/>
              </a:rPr>
              <a:t>newyn</a:t>
            </a:r>
            <a:r>
              <a:rPr lang="en-GB" sz="1800" dirty="0">
                <a:ea typeface="Calibri" panose="020F0502020204030204" pitchFamily="34" charset="0"/>
                <a:cs typeface="Arial" panose="020B0604020202020204" pitchFamily="34" charset="0"/>
              </a:rPr>
              <a:t>. </a:t>
            </a:r>
            <a:r>
              <a:rPr lang="en-GB" sz="1800" dirty="0" err="1">
                <a:ea typeface="Calibri" panose="020F0502020204030204" pitchFamily="34" charset="0"/>
                <a:cs typeface="Arial" panose="020B0604020202020204" pitchFamily="34" charset="0"/>
              </a:rPr>
              <a:t>Aiff</a:t>
            </a:r>
            <a:r>
              <a:rPr lang="en-GB" sz="1800" dirty="0">
                <a:ea typeface="Calibri" panose="020F0502020204030204" pitchFamily="34" charset="0"/>
                <a:cs typeface="Arial" panose="020B0604020202020204" pitchFamily="34" charset="0"/>
              </a:rPr>
              <a:t> plant </a:t>
            </a:r>
            <a:r>
              <a:rPr lang="en-GB" sz="1800" dirty="0" err="1">
                <a:ea typeface="Calibri" panose="020F0502020204030204" pitchFamily="34" charset="0"/>
                <a:cs typeface="Arial" panose="020B0604020202020204" pitchFamily="34" charset="0"/>
              </a:rPr>
              <a:t>ddim</a:t>
            </a:r>
            <a:r>
              <a:rPr lang="en-GB" sz="1800" dirty="0">
                <a:ea typeface="Calibri" panose="020F0502020204030204" pitchFamily="34" charset="0"/>
                <a:cs typeface="Arial" panose="020B0604020202020204" pitchFamily="34" charset="0"/>
              </a:rPr>
              <a:t> </a:t>
            </a:r>
            <a:r>
              <a:rPr lang="en-GB" sz="1800" dirty="0" err="1">
                <a:ea typeface="Calibri" panose="020F0502020204030204" pitchFamily="34" charset="0"/>
                <a:cs typeface="Arial" panose="020B0604020202020204" pitchFamily="34" charset="0"/>
              </a:rPr>
              <a:t>i’r</a:t>
            </a:r>
            <a:r>
              <a:rPr lang="en-GB" sz="1800" dirty="0">
                <a:ea typeface="Calibri" panose="020F0502020204030204" pitchFamily="34" charset="0"/>
                <a:cs typeface="Arial" panose="020B0604020202020204" pitchFamily="34" charset="0"/>
              </a:rPr>
              <a:t> </a:t>
            </a:r>
            <a:r>
              <a:rPr lang="en-GB" sz="1800" dirty="0" err="1">
                <a:ea typeface="Calibri" panose="020F0502020204030204" pitchFamily="34" charset="0"/>
                <a:cs typeface="Arial" panose="020B0604020202020204" pitchFamily="34" charset="0"/>
              </a:rPr>
              <a:t>ysgol</a:t>
            </a:r>
            <a:r>
              <a:rPr lang="en-GB" sz="1800" dirty="0">
                <a:ea typeface="Calibri" panose="020F0502020204030204" pitchFamily="34" charset="0"/>
                <a:cs typeface="Arial" panose="020B0604020202020204" pitchFamily="34" charset="0"/>
              </a:rPr>
              <a:t> am </a:t>
            </a:r>
            <a:r>
              <a:rPr lang="en-GB" sz="1800" dirty="0" err="1">
                <a:ea typeface="Calibri" panose="020F0502020204030204" pitchFamily="34" charset="0"/>
                <a:cs typeface="Arial" panose="020B0604020202020204" pitchFamily="34" charset="0"/>
              </a:rPr>
              <a:t>nad</a:t>
            </a:r>
            <a:r>
              <a:rPr lang="en-GB" sz="1800" dirty="0">
                <a:ea typeface="Calibri" panose="020F0502020204030204" pitchFamily="34" charset="0"/>
                <a:cs typeface="Arial" panose="020B0604020202020204" pitchFamily="34" charset="0"/>
              </a:rPr>
              <a:t> </a:t>
            </a:r>
            <a:r>
              <a:rPr lang="en-GB" sz="1800" dirty="0" err="1">
                <a:ea typeface="Calibri" panose="020F0502020204030204" pitchFamily="34" charset="0"/>
                <a:cs typeface="Arial" panose="020B0604020202020204" pitchFamily="34" charset="0"/>
              </a:rPr>
              <a:t>oes</a:t>
            </a:r>
            <a:r>
              <a:rPr lang="en-GB" sz="1800" dirty="0">
                <a:ea typeface="Calibri" panose="020F0502020204030204" pitchFamily="34" charset="0"/>
                <a:cs typeface="Arial" panose="020B0604020202020204" pitchFamily="34" charset="0"/>
              </a:rPr>
              <a:t> </a:t>
            </a:r>
            <a:r>
              <a:rPr lang="en-GB" sz="1800" dirty="0" err="1">
                <a:ea typeface="Calibri" panose="020F0502020204030204" pitchFamily="34" charset="0"/>
                <a:cs typeface="Arial" panose="020B0604020202020204" pitchFamily="34" charset="0"/>
              </a:rPr>
              <a:t>ganddynt</a:t>
            </a:r>
            <a:r>
              <a:rPr lang="en-GB" sz="1800" dirty="0">
                <a:ea typeface="Calibri" panose="020F0502020204030204" pitchFamily="34" charset="0"/>
                <a:cs typeface="Arial" panose="020B0604020202020204" pitchFamily="34" charset="0"/>
              </a:rPr>
              <a:t> </a:t>
            </a:r>
            <a:r>
              <a:rPr lang="en-GB" sz="1800" dirty="0" err="1">
                <a:ea typeface="Calibri" panose="020F0502020204030204" pitchFamily="34" charset="0"/>
                <a:cs typeface="Arial" panose="020B0604020202020204" pitchFamily="34" charset="0"/>
              </a:rPr>
              <a:t>fwyd</a:t>
            </a:r>
            <a:r>
              <a:rPr lang="en-GB" sz="1800" dirty="0">
                <a:ea typeface="Calibri" panose="020F0502020204030204" pitchFamily="34" charset="0"/>
                <a:cs typeface="Arial" panose="020B0604020202020204" pitchFamily="34" charset="0"/>
              </a:rPr>
              <a:t>.</a:t>
            </a:r>
            <a:r>
              <a:rPr lang="en-GB" sz="1800" dirty="0">
                <a:effectLst/>
                <a:ea typeface="Calibri" panose="020F0502020204030204" pitchFamily="34" charset="0"/>
                <a:cs typeface="Arial" panose="020B0604020202020204" pitchFamily="34" charset="0"/>
              </a:rPr>
              <a:t> </a:t>
            </a:r>
          </a:p>
          <a:p>
            <a:pPr marL="0" indent="0">
              <a:lnSpc>
                <a:spcPct val="107000"/>
              </a:lnSpc>
              <a:spcAft>
                <a:spcPts val="800"/>
              </a:spcAft>
              <a:buNone/>
            </a:pPr>
            <a:r>
              <a:rPr lang="en-GB" sz="1800" dirty="0">
                <a:effectLst/>
                <a:ea typeface="Calibri" panose="020F0502020204030204" pitchFamily="34" charset="0"/>
                <a:cs typeface="Arial" panose="020B0604020202020204" pitchFamily="34" charset="0"/>
              </a:rPr>
              <a:t>Does dim </a:t>
            </a:r>
            <a:r>
              <a:rPr lang="en-GB" sz="1800" dirty="0" err="1">
                <a:effectLst/>
                <a:ea typeface="Calibri" panose="020F0502020204030204" pitchFamily="34" charset="0"/>
                <a:cs typeface="Arial" panose="020B0604020202020204" pitchFamily="34" charset="0"/>
              </a:rPr>
              <a:t>dŵr</a:t>
            </a:r>
            <a:r>
              <a:rPr lang="en-GB" sz="1800" dirty="0">
                <a:effectLst/>
                <a:ea typeface="Calibri" panose="020F0502020204030204" pitchFamily="34" charset="0"/>
                <a:cs typeface="Arial" panose="020B0604020202020204" pitchFamily="34" charset="0"/>
              </a:rPr>
              <a:t> </a:t>
            </a:r>
            <a:r>
              <a:rPr lang="en-GB" sz="1800" dirty="0" err="1">
                <a:effectLst/>
                <a:ea typeface="Calibri" panose="020F0502020204030204" pitchFamily="34" charset="0"/>
                <a:cs typeface="Arial" panose="020B0604020202020204" pitchFamily="34" charset="0"/>
              </a:rPr>
              <a:t>ar</a:t>
            </a:r>
            <a:r>
              <a:rPr lang="en-GB" sz="1800" dirty="0">
                <a:effectLst/>
                <a:ea typeface="Calibri" panose="020F0502020204030204" pitchFamily="34" charset="0"/>
                <a:cs typeface="Arial" panose="020B0604020202020204" pitchFamily="34" charset="0"/>
              </a:rPr>
              <a:t> </a:t>
            </a:r>
            <a:r>
              <a:rPr lang="en-GB" sz="1800" dirty="0" err="1">
                <a:effectLst/>
                <a:ea typeface="Calibri" panose="020F0502020204030204" pitchFamily="34" charset="0"/>
                <a:cs typeface="Arial" panose="020B0604020202020204" pitchFamily="34" charset="0"/>
              </a:rPr>
              <a:t>gyfer</a:t>
            </a:r>
            <a:r>
              <a:rPr lang="en-GB" sz="1800" dirty="0">
                <a:effectLst/>
                <a:ea typeface="Calibri" panose="020F0502020204030204" pitchFamily="34" charset="0"/>
                <a:cs typeface="Arial" panose="020B0604020202020204" pitchFamily="34" charset="0"/>
              </a:rPr>
              <a:t> da </a:t>
            </a:r>
            <a:r>
              <a:rPr lang="en-GB" sz="1800" dirty="0" err="1">
                <a:effectLst/>
                <a:ea typeface="Calibri" panose="020F0502020204030204" pitchFamily="34" charset="0"/>
                <a:cs typeface="Arial" panose="020B0604020202020204" pitchFamily="34" charset="0"/>
              </a:rPr>
              <a:t>byw</a:t>
            </a:r>
            <a:r>
              <a:rPr lang="en-GB" sz="1800" dirty="0">
                <a:effectLst/>
                <a:ea typeface="Calibri" panose="020F0502020204030204" pitchFamily="34" charset="0"/>
                <a:cs typeface="Arial" panose="020B0604020202020204" pitchFamily="34" charset="0"/>
              </a:rPr>
              <a:t> ac </a:t>
            </a:r>
            <a:r>
              <a:rPr lang="en-GB" sz="1800" dirty="0" err="1">
                <a:effectLst/>
                <a:ea typeface="Calibri" panose="020F0502020204030204" pitchFamily="34" charset="0"/>
                <a:cs typeface="Arial" panose="020B0604020202020204" pitchFamily="34" charset="0"/>
              </a:rPr>
              <a:t>mae</a:t>
            </a:r>
            <a:r>
              <a:rPr lang="en-GB" sz="1800" dirty="0">
                <a:effectLst/>
                <a:ea typeface="Calibri" panose="020F0502020204030204" pitchFamily="34" charset="0"/>
                <a:cs typeface="Arial" panose="020B0604020202020204" pitchFamily="34" charset="0"/>
              </a:rPr>
              <a:t> </a:t>
            </a:r>
            <a:r>
              <a:rPr lang="en-GB" sz="1800" dirty="0" err="1">
                <a:effectLst/>
                <a:ea typeface="Calibri" panose="020F0502020204030204" pitchFamily="34" charset="0"/>
                <a:cs typeface="Arial" panose="020B0604020202020204" pitchFamily="34" charset="0"/>
              </a:rPr>
              <a:t>angen</a:t>
            </a:r>
            <a:r>
              <a:rPr lang="en-GB" sz="1800" dirty="0">
                <a:effectLst/>
                <a:ea typeface="Calibri" panose="020F0502020204030204" pitchFamily="34" charset="0"/>
                <a:cs typeface="Arial" panose="020B0604020202020204" pitchFamily="34" charset="0"/>
              </a:rPr>
              <a:t> </a:t>
            </a:r>
            <a:r>
              <a:rPr lang="en-GB" sz="1800" dirty="0" err="1">
                <a:effectLst/>
                <a:ea typeface="Calibri" panose="020F0502020204030204" pitchFamily="34" charset="0"/>
                <a:cs typeface="Arial" panose="020B0604020202020204" pitchFamily="34" charset="0"/>
              </a:rPr>
              <a:t>teithio</a:t>
            </a:r>
            <a:r>
              <a:rPr lang="en-GB" sz="1800" dirty="0">
                <a:effectLst/>
                <a:ea typeface="Calibri" panose="020F0502020204030204" pitchFamily="34" charset="0"/>
                <a:cs typeface="Arial" panose="020B0604020202020204" pitchFamily="34" charset="0"/>
              </a:rPr>
              <a:t> </a:t>
            </a:r>
            <a:r>
              <a:rPr lang="en-GB" sz="1800" dirty="0" err="1">
                <a:effectLst/>
                <a:ea typeface="Calibri" panose="020F0502020204030204" pitchFamily="34" charset="0"/>
                <a:cs typeface="Arial" panose="020B0604020202020204" pitchFamily="34" charset="0"/>
              </a:rPr>
              <a:t>yn</a:t>
            </a:r>
            <a:r>
              <a:rPr lang="en-GB" sz="1800" dirty="0">
                <a:effectLst/>
                <a:ea typeface="Calibri" panose="020F0502020204030204" pitchFamily="34" charset="0"/>
                <a:cs typeface="Arial" panose="020B0604020202020204" pitchFamily="34" charset="0"/>
              </a:rPr>
              <a:t> bell </a:t>
            </a:r>
            <a:r>
              <a:rPr lang="en-GB" sz="1800" dirty="0" err="1">
                <a:effectLst/>
                <a:ea typeface="Calibri" panose="020F0502020204030204" pitchFamily="34" charset="0"/>
                <a:cs typeface="Arial" panose="020B0604020202020204" pitchFamily="34" charset="0"/>
              </a:rPr>
              <a:t>iawn</a:t>
            </a:r>
            <a:r>
              <a:rPr lang="en-GB" sz="1800" dirty="0">
                <a:effectLst/>
                <a:ea typeface="Calibri" panose="020F0502020204030204" pitchFamily="34" charset="0"/>
                <a:cs typeface="Arial" panose="020B0604020202020204" pitchFamily="34" charset="0"/>
              </a:rPr>
              <a:t> </a:t>
            </a:r>
            <a:r>
              <a:rPr lang="en-GB" sz="1800" dirty="0" err="1">
                <a:effectLst/>
                <a:ea typeface="Calibri" panose="020F0502020204030204" pitchFamily="34" charset="0"/>
                <a:cs typeface="Arial" panose="020B0604020202020204" pitchFamily="34" charset="0"/>
              </a:rPr>
              <a:t>i</a:t>
            </a:r>
            <a:r>
              <a:rPr lang="en-GB" sz="1800" dirty="0">
                <a:effectLst/>
                <a:ea typeface="Calibri" panose="020F0502020204030204" pitchFamily="34" charset="0"/>
                <a:cs typeface="Arial" panose="020B0604020202020204" pitchFamily="34" charset="0"/>
              </a:rPr>
              <a:t> </a:t>
            </a:r>
            <a:r>
              <a:rPr lang="en-GB" sz="1800" dirty="0" err="1">
                <a:effectLst/>
                <a:ea typeface="Calibri" panose="020F0502020204030204" pitchFamily="34" charset="0"/>
                <a:cs typeface="Arial" panose="020B0604020202020204" pitchFamily="34" charset="0"/>
              </a:rPr>
              <a:t>ddod</a:t>
            </a:r>
            <a:r>
              <a:rPr lang="en-GB" sz="1800" dirty="0">
                <a:effectLst/>
                <a:ea typeface="Calibri" panose="020F0502020204030204" pitchFamily="34" charset="0"/>
                <a:cs typeface="Arial" panose="020B0604020202020204" pitchFamily="34" charset="0"/>
              </a:rPr>
              <a:t> o </a:t>
            </a:r>
            <a:r>
              <a:rPr lang="en-GB" sz="1800" dirty="0" err="1">
                <a:effectLst/>
                <a:ea typeface="Calibri" panose="020F0502020204030204" pitchFamily="34" charset="0"/>
                <a:cs typeface="Arial" panose="020B0604020202020204" pitchFamily="34" charset="0"/>
              </a:rPr>
              <a:t>hyd</a:t>
            </a:r>
            <a:r>
              <a:rPr lang="en-GB" sz="1800" dirty="0">
                <a:effectLst/>
                <a:ea typeface="Calibri" panose="020F0502020204030204" pitchFamily="34" charset="0"/>
                <a:cs typeface="Arial" panose="020B0604020202020204" pitchFamily="34" charset="0"/>
              </a:rPr>
              <a:t> </a:t>
            </a:r>
            <a:r>
              <a:rPr lang="en-GB" sz="1800" dirty="0" err="1">
                <a:effectLst/>
                <a:ea typeface="Calibri" panose="020F0502020204030204" pitchFamily="34" charset="0"/>
                <a:cs typeface="Arial" panose="020B0604020202020204" pitchFamily="34" charset="0"/>
              </a:rPr>
              <a:t>i</a:t>
            </a:r>
            <a:r>
              <a:rPr lang="en-GB" sz="1800" dirty="0">
                <a:effectLst/>
                <a:ea typeface="Calibri" panose="020F0502020204030204" pitchFamily="34" charset="0"/>
                <a:cs typeface="Arial" panose="020B0604020202020204" pitchFamily="34" charset="0"/>
              </a:rPr>
              <a:t> </a:t>
            </a:r>
            <a:r>
              <a:rPr lang="en-GB" sz="1800" dirty="0" err="1">
                <a:effectLst/>
                <a:ea typeface="Calibri" panose="020F0502020204030204" pitchFamily="34" charset="0"/>
                <a:cs typeface="Arial" panose="020B0604020202020204" pitchFamily="34" charset="0"/>
              </a:rPr>
              <a:t>ddŵr</a:t>
            </a:r>
            <a:r>
              <a:rPr lang="en-GB" sz="1800" dirty="0">
                <a:effectLst/>
                <a:ea typeface="Calibri" panose="020F0502020204030204" pitchFamily="34" charset="0"/>
                <a:cs typeface="Arial" panose="020B0604020202020204" pitchFamily="34" charset="0"/>
              </a:rPr>
              <a:t>, </a:t>
            </a:r>
            <a:r>
              <a:rPr lang="en-GB" sz="1800" dirty="0">
                <a:ea typeface="Calibri" panose="020F0502020204030204" pitchFamily="34" charset="0"/>
                <a:cs typeface="Arial" panose="020B0604020202020204" pitchFamily="34" charset="0"/>
              </a:rPr>
              <a:t>ac </a:t>
            </a:r>
            <a:r>
              <a:rPr lang="en-GB" sz="1800" dirty="0" err="1">
                <a:ea typeface="Calibri" panose="020F0502020204030204" pitchFamily="34" charset="0"/>
                <a:cs typeface="Arial" panose="020B0604020202020204" pitchFamily="34" charset="0"/>
              </a:rPr>
              <a:t>yn</a:t>
            </a:r>
            <a:r>
              <a:rPr lang="en-GB" sz="1800" dirty="0">
                <a:ea typeface="Calibri" panose="020F0502020204030204" pitchFamily="34" charset="0"/>
                <a:cs typeface="Arial" panose="020B0604020202020204" pitchFamily="34" charset="0"/>
              </a:rPr>
              <a:t> </a:t>
            </a:r>
            <a:r>
              <a:rPr lang="en-GB" sz="1800" dirty="0" err="1">
                <a:ea typeface="Calibri" panose="020F0502020204030204" pitchFamily="34" charset="0"/>
                <a:cs typeface="Arial" panose="020B0604020202020204" pitchFamily="34" charset="0"/>
              </a:rPr>
              <a:t>aml</a:t>
            </a:r>
            <a:r>
              <a:rPr lang="en-GB" sz="1800" dirty="0">
                <a:ea typeface="Calibri" panose="020F0502020204030204" pitchFamily="34" charset="0"/>
                <a:cs typeface="Arial" panose="020B0604020202020204" pitchFamily="34" charset="0"/>
              </a:rPr>
              <a:t> </a:t>
            </a:r>
            <a:r>
              <a:rPr lang="en-GB" sz="1800" dirty="0" err="1">
                <a:ea typeface="Calibri" panose="020F0502020204030204" pitchFamily="34" charset="0"/>
                <a:cs typeface="Arial" panose="020B0604020202020204" pitchFamily="34" charset="0"/>
              </a:rPr>
              <a:t>iawn</a:t>
            </a:r>
            <a:r>
              <a:rPr lang="en-GB" sz="1800" dirty="0">
                <a:ea typeface="Calibri" panose="020F0502020204030204" pitchFamily="34" charset="0"/>
                <a:cs typeface="Arial" panose="020B0604020202020204" pitchFamily="34" charset="0"/>
              </a:rPr>
              <a:t> </a:t>
            </a:r>
            <a:r>
              <a:rPr lang="en-GB" sz="1800" dirty="0" err="1">
                <a:ea typeface="Calibri" panose="020F0502020204030204" pitchFamily="34" charset="0"/>
                <a:cs typeface="Arial" panose="020B0604020202020204" pitchFamily="34" charset="0"/>
              </a:rPr>
              <a:t>byddwn</a:t>
            </a:r>
            <a:r>
              <a:rPr lang="en-GB" sz="1800" dirty="0">
                <a:ea typeface="Calibri" panose="020F0502020204030204" pitchFamily="34" charset="0"/>
                <a:cs typeface="Arial" panose="020B0604020202020204" pitchFamily="34" charset="0"/>
              </a:rPr>
              <a:t> </a:t>
            </a:r>
            <a:r>
              <a:rPr lang="en-GB" sz="1800" dirty="0" err="1">
                <a:ea typeface="Calibri" panose="020F0502020204030204" pitchFamily="34" charset="0"/>
                <a:cs typeface="Arial" panose="020B0604020202020204" pitchFamily="34" charset="0"/>
              </a:rPr>
              <a:t>yn</a:t>
            </a:r>
            <a:r>
              <a:rPr lang="en-GB" sz="1800" dirty="0">
                <a:ea typeface="Calibri" panose="020F0502020204030204" pitchFamily="34" charset="0"/>
                <a:cs typeface="Arial" panose="020B0604020202020204" pitchFamily="34" charset="0"/>
              </a:rPr>
              <a:t> </a:t>
            </a:r>
            <a:r>
              <a:rPr lang="en-GB" sz="1800" dirty="0" err="1">
                <a:ea typeface="Calibri" panose="020F0502020204030204" pitchFamily="34" charset="0"/>
                <a:cs typeface="Arial" panose="020B0604020202020204" pitchFamily="34" charset="0"/>
              </a:rPr>
              <a:t>methu</a:t>
            </a:r>
            <a:r>
              <a:rPr lang="en-GB" sz="1800" dirty="0">
                <a:ea typeface="Calibri" panose="020F0502020204030204" pitchFamily="34" charset="0"/>
                <a:cs typeface="Arial" panose="020B0604020202020204" pitchFamily="34" charset="0"/>
              </a:rPr>
              <a:t> </a:t>
            </a:r>
            <a:r>
              <a:rPr lang="en-GB" sz="1800" dirty="0" err="1">
                <a:effectLst/>
                <a:ea typeface="Calibri" panose="020F0502020204030204" pitchFamily="34" charset="0"/>
                <a:cs typeface="Arial" panose="020B0604020202020204" pitchFamily="34" charset="0"/>
              </a:rPr>
              <a:t>dod</a:t>
            </a:r>
            <a:r>
              <a:rPr lang="en-GB" sz="1800" dirty="0">
                <a:effectLst/>
                <a:ea typeface="Calibri" panose="020F0502020204030204" pitchFamily="34" charset="0"/>
                <a:cs typeface="Arial" panose="020B0604020202020204" pitchFamily="34" charset="0"/>
              </a:rPr>
              <a:t> o </a:t>
            </a:r>
            <a:r>
              <a:rPr lang="en-GB" sz="1800" dirty="0" err="1">
                <a:effectLst/>
                <a:ea typeface="Calibri" panose="020F0502020204030204" pitchFamily="34" charset="0"/>
                <a:cs typeface="Arial" panose="020B0604020202020204" pitchFamily="34" charset="0"/>
              </a:rPr>
              <a:t>hyd</a:t>
            </a:r>
            <a:r>
              <a:rPr lang="en-GB" sz="1800" dirty="0">
                <a:effectLst/>
                <a:ea typeface="Calibri" panose="020F0502020204030204" pitchFamily="34" charset="0"/>
                <a:cs typeface="Arial" panose="020B0604020202020204" pitchFamily="34" charset="0"/>
              </a:rPr>
              <a:t> </a:t>
            </a:r>
            <a:r>
              <a:rPr lang="en-GB" sz="1800" dirty="0" err="1">
                <a:effectLst/>
                <a:ea typeface="Calibri" panose="020F0502020204030204" pitchFamily="34" charset="0"/>
                <a:cs typeface="Arial" panose="020B0604020202020204" pitchFamily="34" charset="0"/>
              </a:rPr>
              <a:t>iddo</a:t>
            </a:r>
            <a:r>
              <a:rPr lang="en-GB" sz="1800" dirty="0">
                <a:effectLst/>
                <a:ea typeface="Calibri" panose="020F0502020204030204" pitchFamily="34" charset="0"/>
                <a:cs typeface="Arial" panose="020B0604020202020204" pitchFamily="34" charset="0"/>
              </a:rPr>
              <a:t>.</a:t>
            </a:r>
          </a:p>
          <a:p>
            <a:pPr marL="0" indent="0">
              <a:lnSpc>
                <a:spcPct val="107000"/>
              </a:lnSpc>
              <a:spcAft>
                <a:spcPts val="800"/>
              </a:spcAft>
              <a:buNone/>
            </a:pPr>
            <a:r>
              <a:rPr lang="en-GB" sz="1800" dirty="0" err="1">
                <a:effectLst/>
                <a:ea typeface="Calibri" panose="020F0502020204030204" pitchFamily="34" charset="0"/>
                <a:cs typeface="Arial" panose="020B0604020202020204" pitchFamily="34" charset="0"/>
              </a:rPr>
              <a:t>Fel</a:t>
            </a:r>
            <a:r>
              <a:rPr lang="en-GB" sz="1800" dirty="0">
                <a:effectLst/>
                <a:ea typeface="Calibri" panose="020F0502020204030204" pitchFamily="34" charset="0"/>
                <a:cs typeface="Arial" panose="020B0604020202020204" pitchFamily="34" charset="0"/>
              </a:rPr>
              <a:t> </a:t>
            </a:r>
            <a:r>
              <a:rPr lang="en-GB" sz="1800" dirty="0" err="1">
                <a:effectLst/>
                <a:ea typeface="Calibri" panose="020F0502020204030204" pitchFamily="34" charset="0"/>
                <a:cs typeface="Arial" panose="020B0604020202020204" pitchFamily="34" charset="0"/>
              </a:rPr>
              <a:t>merched</a:t>
            </a:r>
            <a:r>
              <a:rPr lang="en-GB" sz="1800" dirty="0">
                <a:effectLst/>
                <a:ea typeface="Calibri" panose="020F0502020204030204" pitchFamily="34" charset="0"/>
                <a:cs typeface="Arial" panose="020B0604020202020204" pitchFamily="34" charset="0"/>
              </a:rPr>
              <a:t>, </a:t>
            </a:r>
            <a:r>
              <a:rPr lang="en-GB" sz="1800" dirty="0" err="1">
                <a:effectLst/>
                <a:ea typeface="Calibri" panose="020F0502020204030204" pitchFamily="34" charset="0"/>
                <a:cs typeface="Arial" panose="020B0604020202020204" pitchFamily="34" charset="0"/>
              </a:rPr>
              <a:t>rydym</a:t>
            </a:r>
            <a:r>
              <a:rPr lang="en-GB" sz="1800" dirty="0">
                <a:effectLst/>
                <a:ea typeface="Calibri" panose="020F0502020204030204" pitchFamily="34" charset="0"/>
                <a:cs typeface="Arial" panose="020B0604020202020204" pitchFamily="34" charset="0"/>
              </a:rPr>
              <a:t> </a:t>
            </a:r>
            <a:r>
              <a:rPr lang="en-GB" sz="1800" dirty="0" err="1">
                <a:effectLst/>
                <a:ea typeface="Calibri" panose="020F0502020204030204" pitchFamily="34" charset="0"/>
                <a:cs typeface="Arial" panose="020B0604020202020204" pitchFamily="34" charset="0"/>
              </a:rPr>
              <a:t>yn</a:t>
            </a:r>
            <a:r>
              <a:rPr lang="en-GB" sz="1800" dirty="0">
                <a:effectLst/>
                <a:ea typeface="Calibri" panose="020F0502020204030204" pitchFamily="34" charset="0"/>
                <a:cs typeface="Arial" panose="020B0604020202020204" pitchFamily="34" charset="0"/>
              </a:rPr>
              <a:t> </a:t>
            </a:r>
            <a:r>
              <a:rPr lang="en-GB" sz="1800" dirty="0" err="1">
                <a:effectLst/>
                <a:ea typeface="Calibri" panose="020F0502020204030204" pitchFamily="34" charset="0"/>
                <a:cs typeface="Arial" panose="020B0604020202020204" pitchFamily="34" charset="0"/>
              </a:rPr>
              <a:t>cael</a:t>
            </a:r>
            <a:r>
              <a:rPr lang="en-GB" sz="1800" dirty="0">
                <a:effectLst/>
                <a:ea typeface="Calibri" panose="020F0502020204030204" pitchFamily="34" charset="0"/>
                <a:cs typeface="Arial" panose="020B0604020202020204" pitchFamily="34" charset="0"/>
              </a:rPr>
              <a:t> </a:t>
            </a:r>
            <a:r>
              <a:rPr lang="en-GB" sz="1800" dirty="0" err="1">
                <a:effectLst/>
                <a:ea typeface="Calibri" panose="020F0502020204030204" pitchFamily="34" charset="0"/>
                <a:cs typeface="Arial" panose="020B0604020202020204" pitchFamily="34" charset="0"/>
              </a:rPr>
              <a:t>ein</a:t>
            </a:r>
            <a:r>
              <a:rPr lang="en-GB" sz="1800" dirty="0">
                <a:effectLst/>
                <a:ea typeface="Calibri" panose="020F0502020204030204" pitchFamily="34" charset="0"/>
                <a:cs typeface="Arial" panose="020B0604020202020204" pitchFamily="34" charset="0"/>
              </a:rPr>
              <a:t> </a:t>
            </a:r>
            <a:r>
              <a:rPr lang="en-GB" sz="1800" dirty="0" err="1">
                <a:effectLst/>
                <a:ea typeface="Calibri" panose="020F0502020204030204" pitchFamily="34" charset="0"/>
                <a:cs typeface="Arial" panose="020B0604020202020204" pitchFamily="34" charset="0"/>
              </a:rPr>
              <a:t>heffeithio</a:t>
            </a:r>
            <a:r>
              <a:rPr lang="en-GB" sz="1800" dirty="0" err="1">
                <a:ea typeface="Calibri" panose="020F0502020204030204" pitchFamily="34" charset="0"/>
                <a:cs typeface="Arial" panose="020B0604020202020204" pitchFamily="34" charset="0"/>
              </a:rPr>
              <a:t>’n</a:t>
            </a:r>
            <a:r>
              <a:rPr lang="en-GB" sz="1800" dirty="0">
                <a:ea typeface="Calibri" panose="020F0502020204030204" pitchFamily="34" charset="0"/>
                <a:cs typeface="Arial" panose="020B0604020202020204" pitchFamily="34" charset="0"/>
              </a:rPr>
              <a:t> </a:t>
            </a:r>
            <a:r>
              <a:rPr lang="en-GB" sz="1800" dirty="0" err="1">
                <a:ea typeface="Calibri" panose="020F0502020204030204" pitchFamily="34" charset="0"/>
                <a:cs typeface="Arial" panose="020B0604020202020204" pitchFamily="34" charset="0"/>
              </a:rPr>
              <a:t>waeth</a:t>
            </a:r>
            <a:r>
              <a:rPr lang="en-GB" sz="1800" dirty="0">
                <a:ea typeface="Calibri" panose="020F0502020204030204" pitchFamily="34" charset="0"/>
                <a:cs typeface="Arial" panose="020B0604020202020204" pitchFamily="34" charset="0"/>
              </a:rPr>
              <a:t>,</a:t>
            </a:r>
            <a:r>
              <a:rPr lang="en-GB" sz="1800" dirty="0">
                <a:effectLst/>
                <a:ea typeface="Calibri" panose="020F0502020204030204" pitchFamily="34" charset="0"/>
                <a:cs typeface="Arial" panose="020B0604020202020204" pitchFamily="34" charset="0"/>
              </a:rPr>
              <a:t> </a:t>
            </a:r>
            <a:r>
              <a:rPr lang="en-GB" sz="1800" dirty="0" err="1">
                <a:effectLst/>
                <a:ea typeface="Calibri" panose="020F0502020204030204" pitchFamily="34" charset="0"/>
                <a:cs typeface="Arial" panose="020B0604020202020204" pitchFamily="34" charset="0"/>
              </a:rPr>
              <a:t>gan</a:t>
            </a:r>
            <a:r>
              <a:rPr lang="en-GB" sz="1800" dirty="0">
                <a:effectLst/>
                <a:ea typeface="Calibri" panose="020F0502020204030204" pitchFamily="34" charset="0"/>
                <a:cs typeface="Arial" panose="020B0604020202020204" pitchFamily="34" charset="0"/>
              </a:rPr>
              <a:t> </a:t>
            </a:r>
            <a:r>
              <a:rPr lang="en-GB" sz="1800" dirty="0" err="1">
                <a:effectLst/>
                <a:ea typeface="Calibri" panose="020F0502020204030204" pitchFamily="34" charset="0"/>
                <a:cs typeface="Arial" panose="020B0604020202020204" pitchFamily="34" charset="0"/>
              </a:rPr>
              <a:t>ein</a:t>
            </a:r>
            <a:r>
              <a:rPr lang="en-GB" sz="1800" dirty="0">
                <a:effectLst/>
                <a:ea typeface="Calibri" panose="020F0502020204030204" pitchFamily="34" charset="0"/>
                <a:cs typeface="Arial" panose="020B0604020202020204" pitchFamily="34" charset="0"/>
              </a:rPr>
              <a:t> bod </a:t>
            </a:r>
            <a:r>
              <a:rPr lang="en-GB" sz="1800" dirty="0" err="1">
                <a:effectLst/>
                <a:ea typeface="Calibri" panose="020F0502020204030204" pitchFamily="34" charset="0"/>
                <a:cs typeface="Arial" panose="020B0604020202020204" pitchFamily="34" charset="0"/>
              </a:rPr>
              <a:t>yn</a:t>
            </a:r>
            <a:r>
              <a:rPr lang="en-GB" sz="1800" dirty="0">
                <a:effectLst/>
                <a:ea typeface="Calibri" panose="020F0502020204030204" pitchFamily="34" charset="0"/>
                <a:cs typeface="Arial" panose="020B0604020202020204" pitchFamily="34" charset="0"/>
              </a:rPr>
              <a:t> </a:t>
            </a:r>
            <a:r>
              <a:rPr lang="en-GB" sz="1800" dirty="0" err="1">
                <a:effectLst/>
                <a:ea typeface="Calibri" panose="020F0502020204030204" pitchFamily="34" charset="0"/>
                <a:cs typeface="Arial" panose="020B0604020202020204" pitchFamily="34" charset="0"/>
              </a:rPr>
              <a:t>defnyddio</a:t>
            </a:r>
            <a:r>
              <a:rPr lang="en-GB" sz="1800" dirty="0">
                <a:effectLst/>
                <a:ea typeface="Calibri" panose="020F0502020204030204" pitchFamily="34" charset="0"/>
                <a:cs typeface="Arial" panose="020B0604020202020204" pitchFamily="34" charset="0"/>
              </a:rPr>
              <a:t> </a:t>
            </a:r>
            <a:r>
              <a:rPr lang="en-GB" sz="1800" dirty="0" err="1">
                <a:effectLst/>
                <a:ea typeface="Calibri" panose="020F0502020204030204" pitchFamily="34" charset="0"/>
                <a:cs typeface="Arial" panose="020B0604020202020204" pitchFamily="34" charset="0"/>
              </a:rPr>
              <a:t>mwy</a:t>
            </a:r>
            <a:r>
              <a:rPr lang="en-GB" sz="1800" dirty="0">
                <a:effectLst/>
                <a:ea typeface="Calibri" panose="020F0502020204030204" pitchFamily="34" charset="0"/>
                <a:cs typeface="Arial" panose="020B0604020202020204" pitchFamily="34" charset="0"/>
              </a:rPr>
              <a:t> o </a:t>
            </a:r>
            <a:r>
              <a:rPr lang="en-GB" sz="1800" dirty="0" err="1">
                <a:effectLst/>
                <a:ea typeface="Calibri" panose="020F0502020204030204" pitchFamily="34" charset="0"/>
                <a:cs typeface="Arial" panose="020B0604020202020204" pitchFamily="34" charset="0"/>
              </a:rPr>
              <a:t>ddŵr</a:t>
            </a:r>
            <a:r>
              <a:rPr lang="en-GB" sz="1800" dirty="0">
                <a:effectLst/>
                <a:ea typeface="Calibri" panose="020F0502020204030204" pitchFamily="34" charset="0"/>
                <a:cs typeface="Arial" panose="020B0604020202020204" pitchFamily="34" charset="0"/>
              </a:rPr>
              <a:t> </a:t>
            </a:r>
            <a:r>
              <a:rPr lang="en-GB" sz="1800" dirty="0" err="1">
                <a:effectLst/>
                <a:ea typeface="Calibri" panose="020F0502020204030204" pitchFamily="34" charset="0"/>
                <a:cs typeface="Arial" panose="020B0604020202020204" pitchFamily="34" charset="0"/>
              </a:rPr>
              <a:t>yn</a:t>
            </a:r>
            <a:r>
              <a:rPr lang="en-GB" sz="1800" dirty="0">
                <a:effectLst/>
                <a:ea typeface="Calibri" panose="020F0502020204030204" pitchFamily="34" charset="0"/>
                <a:cs typeface="Arial" panose="020B0604020202020204" pitchFamily="34" charset="0"/>
              </a:rPr>
              <a:t> y </a:t>
            </a:r>
            <a:r>
              <a:rPr lang="en-GB" sz="1800" dirty="0" err="1">
                <a:effectLst/>
                <a:ea typeface="Calibri" panose="020F0502020204030204" pitchFamily="34" charset="0"/>
                <a:cs typeface="Arial" panose="020B0604020202020204" pitchFamily="34" charset="0"/>
              </a:rPr>
              <a:t>cartref</a:t>
            </a:r>
            <a:r>
              <a:rPr lang="en-GB" sz="1800" dirty="0">
                <a:effectLst/>
                <a:ea typeface="Calibri" panose="020F0502020204030204" pitchFamily="34" charset="0"/>
                <a:cs typeface="Arial" panose="020B0604020202020204" pitchFamily="34" charset="0"/>
              </a:rPr>
              <a:t>. Felly, </a:t>
            </a:r>
            <a:r>
              <a:rPr lang="en-GB" sz="1800" dirty="0" err="1">
                <a:effectLst/>
                <a:ea typeface="Calibri" panose="020F0502020204030204" pitchFamily="34" charset="0"/>
                <a:cs typeface="Arial" panose="020B0604020202020204" pitchFamily="34" charset="0"/>
              </a:rPr>
              <a:t>rydym</a:t>
            </a:r>
            <a:r>
              <a:rPr lang="en-GB" sz="1800" dirty="0">
                <a:effectLst/>
                <a:ea typeface="Calibri" panose="020F0502020204030204" pitchFamily="34" charset="0"/>
                <a:cs typeface="Arial" panose="020B0604020202020204" pitchFamily="34" charset="0"/>
              </a:rPr>
              <a:t> </a:t>
            </a:r>
            <a:r>
              <a:rPr lang="en-GB" sz="1800" dirty="0" err="1">
                <a:effectLst/>
                <a:ea typeface="Calibri" panose="020F0502020204030204" pitchFamily="34" charset="0"/>
                <a:cs typeface="Arial" panose="020B0604020202020204" pitchFamily="34" charset="0"/>
              </a:rPr>
              <a:t>yn</a:t>
            </a:r>
            <a:r>
              <a:rPr lang="en-GB" sz="1800" dirty="0">
                <a:effectLst/>
                <a:ea typeface="Calibri" panose="020F0502020204030204" pitchFamily="34" charset="0"/>
                <a:cs typeface="Arial" panose="020B0604020202020204" pitchFamily="34" charset="0"/>
              </a:rPr>
              <a:t> </a:t>
            </a:r>
            <a:r>
              <a:rPr lang="en-GB" sz="1800" dirty="0" err="1">
                <a:effectLst/>
                <a:ea typeface="Calibri" panose="020F0502020204030204" pitchFamily="34" charset="0"/>
                <a:cs typeface="Arial" panose="020B0604020202020204" pitchFamily="34" charset="0"/>
              </a:rPr>
              <a:t>dioddef</a:t>
            </a:r>
            <a:r>
              <a:rPr lang="en-GB" sz="1800" dirty="0">
                <a:effectLst/>
                <a:ea typeface="Calibri" panose="020F0502020204030204" pitchFamily="34" charset="0"/>
                <a:cs typeface="Arial" panose="020B0604020202020204" pitchFamily="34" charset="0"/>
              </a:rPr>
              <a:t> </a:t>
            </a:r>
            <a:r>
              <a:rPr lang="en-GB" sz="1800" dirty="0" err="1">
                <a:effectLst/>
                <a:ea typeface="Calibri" panose="020F0502020204030204" pitchFamily="34" charset="0"/>
                <a:cs typeface="Arial" panose="020B0604020202020204" pitchFamily="34" charset="0"/>
              </a:rPr>
              <a:t>mwy</a:t>
            </a:r>
            <a:r>
              <a:rPr lang="en-GB" sz="1800" dirty="0">
                <a:effectLst/>
                <a:ea typeface="Calibri" panose="020F0502020204030204" pitchFamily="34" charset="0"/>
                <a:cs typeface="Arial" panose="020B0604020202020204" pitchFamily="34" charset="0"/>
              </a:rPr>
              <a:t> pan </a:t>
            </a:r>
            <a:r>
              <a:rPr lang="en-GB" sz="1800" dirty="0" err="1">
                <a:effectLst/>
                <a:ea typeface="Calibri" panose="020F0502020204030204" pitchFamily="34" charset="0"/>
                <a:cs typeface="Arial" panose="020B0604020202020204" pitchFamily="34" charset="0"/>
              </a:rPr>
              <a:t>mae</a:t>
            </a:r>
            <a:r>
              <a:rPr lang="en-GB" sz="1800" dirty="0">
                <a:effectLst/>
                <a:ea typeface="Calibri" panose="020F0502020204030204" pitchFamily="34" charset="0"/>
                <a:cs typeface="Arial" panose="020B0604020202020204" pitchFamily="34" charset="0"/>
              </a:rPr>
              <a:t> </a:t>
            </a:r>
            <a:r>
              <a:rPr lang="en-GB" sz="1800" dirty="0" err="1">
                <a:effectLst/>
                <a:ea typeface="Calibri" panose="020F0502020204030204" pitchFamily="34" charset="0"/>
                <a:cs typeface="Arial" panose="020B0604020202020204" pitchFamily="34" charset="0"/>
              </a:rPr>
              <a:t>sychder</a:t>
            </a:r>
            <a:r>
              <a:rPr lang="en-GB" sz="1800" dirty="0">
                <a:effectLst/>
                <a:ea typeface="Calibri" panose="020F0502020204030204" pitchFamily="34" charset="0"/>
                <a:cs typeface="Arial" panose="020B0604020202020204" pitchFamily="34" charset="0"/>
              </a:rPr>
              <a:t>.’</a:t>
            </a:r>
          </a:p>
          <a:p>
            <a:pPr marL="0" indent="0">
              <a:lnSpc>
                <a:spcPct val="107000"/>
              </a:lnSpc>
              <a:spcAft>
                <a:spcPts val="800"/>
              </a:spcAft>
              <a:buNone/>
            </a:pPr>
            <a:endParaRPr lang="en-GB" sz="1800" dirty="0">
              <a:ea typeface="Calibri" panose="020F0502020204030204" pitchFamily="34" charset="0"/>
              <a:cs typeface="Arial" panose="020B0604020202020204" pitchFamily="34" charset="0"/>
            </a:endParaRPr>
          </a:p>
          <a:p>
            <a:pPr marL="0" indent="0">
              <a:lnSpc>
                <a:spcPct val="107000"/>
              </a:lnSpc>
              <a:spcAft>
                <a:spcPts val="800"/>
              </a:spcAft>
              <a:buNone/>
            </a:pPr>
            <a:r>
              <a:rPr lang="en-GB" sz="1800" dirty="0">
                <a:solidFill>
                  <a:srgbClr val="FF0000"/>
                </a:solidFill>
                <a:effectLst/>
                <a:ea typeface="Calibri" panose="020F0502020204030204" pitchFamily="34" charset="0"/>
                <a:cs typeface="Arial" panose="020B0604020202020204" pitchFamily="34" charset="0"/>
              </a:rPr>
              <a:t>Agnes Machona, Zimbabwe</a:t>
            </a:r>
          </a:p>
        </p:txBody>
      </p:sp>
    </p:spTree>
    <p:extLst>
      <p:ext uri="{BB962C8B-B14F-4D97-AF65-F5344CB8AC3E}">
        <p14:creationId xmlns:p14="http://schemas.microsoft.com/office/powerpoint/2010/main" val="12600508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F875020E-3027-4515-8608-0F6A573D5F0B}"/>
              </a:ext>
            </a:extLst>
          </p:cNvPr>
          <p:cNvSpPr>
            <a:spLocks noGrp="1"/>
          </p:cNvSpPr>
          <p:nvPr>
            <p:ph type="title"/>
          </p:nvPr>
        </p:nvSpPr>
        <p:spPr>
          <a:xfrm>
            <a:off x="892458" y="523551"/>
            <a:ext cx="7359079" cy="1033065"/>
          </a:xfrm>
          <a:solidFill>
            <a:schemeClr val="bg1"/>
          </a:solidFill>
          <a:effectLst>
            <a:softEdge rad="31750"/>
          </a:effectLst>
        </p:spPr>
        <p:txBody>
          <a:bodyPr/>
          <a:lstStyle/>
          <a:p>
            <a:r>
              <a:rPr lang="en-GB" sz="4000" dirty="0"/>
              <a:t>Sut y </a:t>
            </a:r>
            <a:r>
              <a:rPr lang="en-GB" sz="4000" dirty="0" err="1"/>
              <a:t>bu</a:t>
            </a:r>
            <a:r>
              <a:rPr lang="en-GB" sz="4000" dirty="0"/>
              <a:t> i </a:t>
            </a:r>
            <a:r>
              <a:rPr lang="en-GB" sz="4000" dirty="0" err="1"/>
              <a:t>ni</a:t>
            </a:r>
            <a:r>
              <a:rPr lang="en-GB" sz="4000" dirty="0"/>
              <a:t> </a:t>
            </a:r>
            <a:r>
              <a:rPr lang="en-GB" sz="4000" dirty="0" err="1"/>
              <a:t>gyrraedd</a:t>
            </a:r>
            <a:r>
              <a:rPr lang="en-GB" sz="4000" dirty="0"/>
              <a:t> </a:t>
            </a:r>
            <a:r>
              <a:rPr lang="en-GB" sz="4000" dirty="0" err="1"/>
              <a:t>yma</a:t>
            </a:r>
            <a:r>
              <a:rPr lang="en-GB" sz="4000" dirty="0"/>
              <a:t>?</a:t>
            </a:r>
          </a:p>
        </p:txBody>
      </p:sp>
      <p:sp>
        <p:nvSpPr>
          <p:cNvPr id="3" name="Slide Number Placeholder 2">
            <a:extLst>
              <a:ext uri="{FF2B5EF4-FFF2-40B4-BE49-F238E27FC236}">
                <a16:creationId xmlns:a16="http://schemas.microsoft.com/office/drawing/2014/main" id="{80E73E2D-6D63-4DBD-B99B-FC40BBAC9A80}"/>
              </a:ext>
            </a:extLst>
          </p:cNvPr>
          <p:cNvSpPr>
            <a:spLocks noGrp="1"/>
          </p:cNvSpPr>
          <p:nvPr>
            <p:ph type="sldNum" sz="quarter" idx="11"/>
          </p:nvPr>
        </p:nvSpPr>
        <p:spPr/>
        <p:txBody>
          <a:bodyPr/>
          <a:lstStyle/>
          <a:p>
            <a:pPr>
              <a:defRPr/>
            </a:pPr>
            <a:fld id="{E31A3992-5B00-0A42-93B4-D0E70D851268}" type="slidenum">
              <a:rPr lang="en-GB" altLang="en-US" smtClean="0"/>
              <a:pPr>
                <a:defRPr/>
              </a:pPr>
              <a:t>8</a:t>
            </a:fld>
            <a:endParaRPr lang="en-GB" altLang="en-US"/>
          </a:p>
        </p:txBody>
      </p:sp>
      <p:sp>
        <p:nvSpPr>
          <p:cNvPr id="7" name="TextBox 6">
            <a:extLst>
              <a:ext uri="{FF2B5EF4-FFF2-40B4-BE49-F238E27FC236}">
                <a16:creationId xmlns:a16="http://schemas.microsoft.com/office/drawing/2014/main" id="{6D1FA96D-ACF9-40D4-8A03-4BE5BD825387}"/>
              </a:ext>
            </a:extLst>
          </p:cNvPr>
          <p:cNvSpPr txBox="1"/>
          <p:nvPr/>
        </p:nvSpPr>
        <p:spPr>
          <a:xfrm>
            <a:off x="6516210" y="6408134"/>
            <a:ext cx="2290438" cy="369332"/>
          </a:xfrm>
          <a:prstGeom prst="rect">
            <a:avLst/>
          </a:prstGeom>
          <a:noFill/>
        </p:spPr>
        <p:txBody>
          <a:bodyPr wrap="square" rtlCol="0">
            <a:spAutoFit/>
          </a:bodyPr>
          <a:lstStyle/>
          <a:p>
            <a:r>
              <a:rPr lang="en-GB" sz="1800" dirty="0" err="1">
                <a:solidFill>
                  <a:schemeClr val="bg1"/>
                </a:solidFill>
              </a:rPr>
              <a:t>Gobaith</a:t>
            </a:r>
            <a:r>
              <a:rPr lang="en-GB" sz="1800" dirty="0">
                <a:solidFill>
                  <a:schemeClr val="bg1"/>
                </a:solidFill>
              </a:rPr>
              <a:t> a Her</a:t>
            </a:r>
          </a:p>
        </p:txBody>
      </p:sp>
      <p:pic>
        <p:nvPicPr>
          <p:cNvPr id="5" name="Picture 4" descr="A picture containing text&#10;&#10;Description automatically generated">
            <a:extLst>
              <a:ext uri="{FF2B5EF4-FFF2-40B4-BE49-F238E27FC236}">
                <a16:creationId xmlns:a16="http://schemas.microsoft.com/office/drawing/2014/main" id="{294DE356-3088-4076-AABF-478503958173}"/>
              </a:ext>
            </a:extLst>
          </p:cNvPr>
          <p:cNvPicPr>
            <a:picLocks noChangeAspect="1"/>
          </p:cNvPicPr>
          <p:nvPr/>
        </p:nvPicPr>
        <p:blipFill>
          <a:blip r:embed="rId3"/>
          <a:stretch>
            <a:fillRect/>
          </a:stretch>
        </p:blipFill>
        <p:spPr>
          <a:xfrm>
            <a:off x="1115488" y="1242217"/>
            <a:ext cx="6768880" cy="5049474"/>
          </a:xfrm>
          <a:prstGeom prst="rect">
            <a:avLst/>
          </a:prstGeom>
        </p:spPr>
      </p:pic>
    </p:spTree>
    <p:extLst>
      <p:ext uri="{BB962C8B-B14F-4D97-AF65-F5344CB8AC3E}">
        <p14:creationId xmlns:p14="http://schemas.microsoft.com/office/powerpoint/2010/main" val="28495465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AAC07BC-F7D2-4799-B573-D6C803B63D36}"/>
              </a:ext>
            </a:extLst>
          </p:cNvPr>
          <p:cNvSpPr>
            <a:spLocks noGrp="1"/>
          </p:cNvSpPr>
          <p:nvPr>
            <p:ph type="sldNum" sz="quarter" idx="11"/>
          </p:nvPr>
        </p:nvSpPr>
        <p:spPr/>
        <p:txBody>
          <a:bodyPr/>
          <a:lstStyle/>
          <a:p>
            <a:pPr>
              <a:defRPr/>
            </a:pPr>
            <a:fld id="{E31A3992-5B00-0A42-93B4-D0E70D851268}" type="slidenum">
              <a:rPr lang="en-GB" altLang="en-US" smtClean="0"/>
              <a:pPr>
                <a:defRPr/>
              </a:pPr>
              <a:t>9</a:t>
            </a:fld>
            <a:endParaRPr lang="en-GB" altLang="en-US"/>
          </a:p>
        </p:txBody>
      </p:sp>
      <p:sp>
        <p:nvSpPr>
          <p:cNvPr id="4" name="Content Placeholder 3">
            <a:extLst>
              <a:ext uri="{FF2B5EF4-FFF2-40B4-BE49-F238E27FC236}">
                <a16:creationId xmlns:a16="http://schemas.microsoft.com/office/drawing/2014/main" id="{AA19BCE7-EC25-480B-B1A3-339F3A7A60F4}"/>
              </a:ext>
            </a:extLst>
          </p:cNvPr>
          <p:cNvSpPr>
            <a:spLocks noGrp="1"/>
          </p:cNvSpPr>
          <p:nvPr>
            <p:ph sz="quarter" idx="12"/>
          </p:nvPr>
        </p:nvSpPr>
        <p:spPr>
          <a:xfrm>
            <a:off x="891278" y="1316440"/>
            <a:ext cx="4606534" cy="5091694"/>
          </a:xfrm>
        </p:spPr>
        <p:txBody>
          <a:bodyPr/>
          <a:lstStyle/>
          <a:p>
            <a:pPr marL="0" indent="0">
              <a:lnSpc>
                <a:spcPct val="107000"/>
              </a:lnSpc>
              <a:spcAft>
                <a:spcPts val="800"/>
              </a:spcAft>
              <a:buNone/>
            </a:pPr>
            <a:r>
              <a:rPr lang="en-GB" sz="2400" dirty="0">
                <a:latin typeface="Arial" panose="020B0604020202020204" pitchFamily="34" charset="0"/>
                <a:ea typeface="Calibri" panose="020F0502020204030204" pitchFamily="34" charset="0"/>
                <a:cs typeface="Arial" panose="020B0604020202020204" pitchFamily="34" charset="0"/>
              </a:rPr>
              <a:t>‘</a:t>
            </a:r>
            <a:r>
              <a:rPr lang="en-GB" sz="2400" dirty="0">
                <a:effectLst/>
                <a:latin typeface="Arial" panose="020B0604020202020204" pitchFamily="34" charset="0"/>
                <a:ea typeface="Calibri" panose="020F0502020204030204" pitchFamily="34" charset="0"/>
                <a:cs typeface="Arial" panose="020B0604020202020204" pitchFamily="34" charset="0"/>
              </a:rPr>
              <a:t>For me, environmental justice is deeply connected to issues of the enslavement of Africans and the birth of  capitalism. The rewards from enslavement fuelled the industrial revolution, put the ‘great’ into Great Britain. </a:t>
            </a:r>
          </a:p>
          <a:p>
            <a:pPr marL="0" indent="0">
              <a:lnSpc>
                <a:spcPct val="107000"/>
              </a:lnSpc>
              <a:spcAft>
                <a:spcPts val="800"/>
              </a:spcAft>
              <a:buNone/>
            </a:pPr>
            <a:endParaRPr lang="en-GB" sz="2000" dirty="0">
              <a:effectLst/>
              <a:latin typeface="Arial" panose="020B0604020202020204" pitchFamily="34" charset="0"/>
              <a:ea typeface="Calibri" panose="020F0502020204030204" pitchFamily="34" charset="0"/>
              <a:cs typeface="Arial" panose="020B0604020202020204" pitchFamily="34" charset="0"/>
            </a:endParaRPr>
          </a:p>
        </p:txBody>
      </p:sp>
      <p:sp>
        <p:nvSpPr>
          <p:cNvPr id="5" name="TextBox 4">
            <a:extLst>
              <a:ext uri="{FF2B5EF4-FFF2-40B4-BE49-F238E27FC236}">
                <a16:creationId xmlns:a16="http://schemas.microsoft.com/office/drawing/2014/main" id="{1B65FAAA-D88F-4753-9D33-0F1C58F83E57}"/>
              </a:ext>
            </a:extLst>
          </p:cNvPr>
          <p:cNvSpPr txBox="1"/>
          <p:nvPr/>
        </p:nvSpPr>
        <p:spPr>
          <a:xfrm>
            <a:off x="6516210" y="6408134"/>
            <a:ext cx="2290438" cy="369332"/>
          </a:xfrm>
          <a:prstGeom prst="rect">
            <a:avLst/>
          </a:prstGeom>
          <a:noFill/>
        </p:spPr>
        <p:txBody>
          <a:bodyPr wrap="square" rtlCol="0">
            <a:spAutoFit/>
          </a:bodyPr>
          <a:lstStyle/>
          <a:p>
            <a:r>
              <a:rPr lang="en-GB" sz="1800" dirty="0" err="1">
                <a:solidFill>
                  <a:schemeClr val="bg1"/>
                </a:solidFill>
              </a:rPr>
              <a:t>Gobaith</a:t>
            </a:r>
            <a:r>
              <a:rPr lang="en-GB" sz="1800" dirty="0">
                <a:solidFill>
                  <a:schemeClr val="bg1"/>
                </a:solidFill>
              </a:rPr>
              <a:t> a Her</a:t>
            </a:r>
          </a:p>
        </p:txBody>
      </p:sp>
      <p:sp>
        <p:nvSpPr>
          <p:cNvPr id="2" name="TextBox 1">
            <a:extLst>
              <a:ext uri="{FF2B5EF4-FFF2-40B4-BE49-F238E27FC236}">
                <a16:creationId xmlns:a16="http://schemas.microsoft.com/office/drawing/2014/main" id="{B8857EC4-4161-44C2-86CB-302B730A52B4}"/>
              </a:ext>
            </a:extLst>
          </p:cNvPr>
          <p:cNvSpPr txBox="1"/>
          <p:nvPr/>
        </p:nvSpPr>
        <p:spPr>
          <a:xfrm>
            <a:off x="807879" y="5335861"/>
            <a:ext cx="4773332" cy="829651"/>
          </a:xfrm>
          <a:prstGeom prst="rect">
            <a:avLst/>
          </a:prstGeom>
          <a:noFill/>
        </p:spPr>
        <p:txBody>
          <a:bodyPr wrap="square" rtlCol="0">
            <a:spAutoFit/>
          </a:bodyPr>
          <a:lstStyle/>
          <a:p>
            <a:pPr marL="0" indent="0">
              <a:lnSpc>
                <a:spcPct val="107000"/>
              </a:lnSpc>
              <a:spcAft>
                <a:spcPts val="800"/>
              </a:spcAft>
              <a:buNone/>
            </a:pPr>
            <a:r>
              <a:rPr lang="en-GB" sz="2000" dirty="0" err="1">
                <a:solidFill>
                  <a:srgbClr val="FF0000"/>
                </a:solidFill>
                <a:ea typeface="Calibri" panose="020F0502020204030204" pitchFamily="34" charset="0"/>
                <a:cs typeface="Arial" panose="020B0604020202020204" pitchFamily="34" charset="0"/>
              </a:rPr>
              <a:t>Parchg</a:t>
            </a:r>
            <a:r>
              <a:rPr lang="en-GB" sz="2000" dirty="0">
                <a:solidFill>
                  <a:srgbClr val="FF0000"/>
                </a:solidFill>
                <a:effectLst/>
                <a:latin typeface="Arial" panose="020B0604020202020204" pitchFamily="34" charset="0"/>
                <a:ea typeface="Calibri" panose="020F0502020204030204" pitchFamily="34" charset="0"/>
                <a:cs typeface="Arial" panose="020B0604020202020204" pitchFamily="34" charset="0"/>
              </a:rPr>
              <a:t> Alton Bell</a:t>
            </a:r>
          </a:p>
          <a:p>
            <a:pPr marL="0" indent="0">
              <a:lnSpc>
                <a:spcPct val="107000"/>
              </a:lnSpc>
              <a:spcAft>
                <a:spcPts val="800"/>
              </a:spcAft>
              <a:buNone/>
            </a:pPr>
            <a:r>
              <a:rPr lang="en-GB" sz="2000" dirty="0" err="1">
                <a:solidFill>
                  <a:srgbClr val="FF0000"/>
                </a:solidFill>
                <a:ea typeface="Calibri" panose="020F0502020204030204" pitchFamily="34" charset="0"/>
                <a:cs typeface="Arial" panose="020B0604020202020204" pitchFamily="34" charset="0"/>
              </a:rPr>
              <a:t>Gweinidog</a:t>
            </a:r>
            <a:r>
              <a:rPr lang="en-GB" sz="2000" dirty="0">
                <a:solidFill>
                  <a:srgbClr val="FF0000"/>
                </a:solidFill>
                <a:effectLst/>
                <a:latin typeface="Arial" panose="020B0604020202020204" pitchFamily="34" charset="0"/>
                <a:ea typeface="Calibri" panose="020F0502020204030204" pitchFamily="34" charset="0"/>
                <a:cs typeface="Arial" panose="020B0604020202020204" pitchFamily="34" charset="0"/>
              </a:rPr>
              <a:t>, </a:t>
            </a:r>
            <a:r>
              <a:rPr lang="en-GB" sz="2000" dirty="0" err="1">
                <a:solidFill>
                  <a:srgbClr val="FF0000"/>
                </a:solidFill>
                <a:effectLst/>
                <a:latin typeface="Arial" panose="020B0604020202020204" pitchFamily="34" charset="0"/>
                <a:ea typeface="Calibri" panose="020F0502020204030204" pitchFamily="34" charset="0"/>
                <a:cs typeface="Arial" panose="020B0604020202020204" pitchFamily="34" charset="0"/>
              </a:rPr>
              <a:t>Eglwys</a:t>
            </a:r>
            <a:r>
              <a:rPr lang="en-GB" sz="2000" dirty="0">
                <a:solidFill>
                  <a:srgbClr val="FF0000"/>
                </a:solidFill>
                <a:effectLst/>
                <a:latin typeface="Arial" panose="020B0604020202020204" pitchFamily="34" charset="0"/>
                <a:ea typeface="Calibri" panose="020F0502020204030204" pitchFamily="34" charset="0"/>
                <a:cs typeface="Arial" panose="020B0604020202020204" pitchFamily="34" charset="0"/>
              </a:rPr>
              <a:t> </a:t>
            </a:r>
            <a:r>
              <a:rPr lang="en-GB" sz="2000" dirty="0" err="1">
                <a:solidFill>
                  <a:srgbClr val="FF0000"/>
                </a:solidFill>
                <a:effectLst/>
                <a:latin typeface="Arial" panose="020B0604020202020204" pitchFamily="34" charset="0"/>
                <a:ea typeface="Calibri" panose="020F0502020204030204" pitchFamily="34" charset="0"/>
                <a:cs typeface="Arial" panose="020B0604020202020204" pitchFamily="34" charset="0"/>
              </a:rPr>
              <a:t>Deuluol</a:t>
            </a:r>
            <a:r>
              <a:rPr lang="en-GB" sz="2000" dirty="0">
                <a:solidFill>
                  <a:srgbClr val="FF0000"/>
                </a:solidFill>
                <a:effectLst/>
                <a:latin typeface="Arial" panose="020B0604020202020204" pitchFamily="34" charset="0"/>
                <a:ea typeface="Calibri" panose="020F0502020204030204" pitchFamily="34" charset="0"/>
                <a:cs typeface="Arial" panose="020B0604020202020204" pitchFamily="34" charset="0"/>
              </a:rPr>
              <a:t> Wembley </a:t>
            </a:r>
            <a:endParaRPr lang="en-GB" sz="2000" dirty="0">
              <a:solidFill>
                <a:srgbClr val="FF0000"/>
              </a:solidFill>
              <a:latin typeface="Arial" panose="020B0604020202020204" pitchFamily="34" charset="0"/>
              <a:cs typeface="Arial" panose="020B0604020202020204" pitchFamily="34" charset="0"/>
            </a:endParaRPr>
          </a:p>
        </p:txBody>
      </p:sp>
      <p:sp>
        <p:nvSpPr>
          <p:cNvPr id="6" name="AutoShape 2">
            <a:extLst>
              <a:ext uri="{FF2B5EF4-FFF2-40B4-BE49-F238E27FC236}">
                <a16:creationId xmlns:a16="http://schemas.microsoft.com/office/drawing/2014/main" id="{72FEE409-132B-4ED8-9866-AD54EB80D755}"/>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7" name="Picture 6">
            <a:extLst>
              <a:ext uri="{FF2B5EF4-FFF2-40B4-BE49-F238E27FC236}">
                <a16:creationId xmlns:a16="http://schemas.microsoft.com/office/drawing/2014/main" id="{6CE6FBA5-AC04-45C1-8776-51C1E3C3E863}"/>
              </a:ext>
            </a:extLst>
          </p:cNvPr>
          <p:cNvPicPr>
            <a:picLocks noChangeAspect="1"/>
          </p:cNvPicPr>
          <p:nvPr/>
        </p:nvPicPr>
        <p:blipFill>
          <a:blip r:embed="rId3"/>
          <a:stretch>
            <a:fillRect/>
          </a:stretch>
        </p:blipFill>
        <p:spPr>
          <a:xfrm>
            <a:off x="4890978" y="711739"/>
            <a:ext cx="4381500" cy="4381500"/>
          </a:xfrm>
          <a:prstGeom prst="rect">
            <a:avLst/>
          </a:prstGeom>
        </p:spPr>
      </p:pic>
    </p:spTree>
    <p:extLst>
      <p:ext uri="{BB962C8B-B14F-4D97-AF65-F5344CB8AC3E}">
        <p14:creationId xmlns:p14="http://schemas.microsoft.com/office/powerpoint/2010/main" val="7800534"/>
      </p:ext>
    </p:extLst>
  </p:cSld>
  <p:clrMapOvr>
    <a:masterClrMapping/>
  </p:clrMapOvr>
</p:sld>
</file>

<file path=ppt/theme/theme1.xml><?xml version="1.0" encoding="utf-8"?>
<a:theme xmlns:a="http://schemas.openxmlformats.org/drawingml/2006/main" name="Title Slide - text only">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werPoint template standard 4 by 3 ENGLISH 2022" id="{FC80350B-CD93-9F49-9E51-63933DA9732B}" vid="{243A7142-6AE5-8F4A-8DB3-2A876734CC3B}"/>
    </a:ext>
  </a:extLst>
</a:theme>
</file>

<file path=ppt/theme/theme10.xml><?xml version="1.0" encoding="utf-8"?>
<a:theme xmlns:a="http://schemas.openxmlformats.org/drawingml/2006/main" name="End Slide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werPoint template standard 4 by 3 ENGLISH 2022" id="{FC80350B-CD93-9F49-9E51-63933DA9732B}" vid="{08FF16CC-09C5-4446-AA02-6D99DEA94AAC}"/>
    </a:ext>
  </a:extLst>
</a:theme>
</file>

<file path=ppt/theme/theme11.xml><?xml version="1.0" encoding="utf-8"?>
<a:theme xmlns:a="http://schemas.openxmlformats.org/drawingml/2006/main" name="7 CA Template - End Slid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werPoint template standard 4 by 3 ENGLISH 2022" id="{FC80350B-CD93-9F49-9E51-63933DA9732B}" vid="{0753934E-6CF9-8643-A66C-17622D966B08}"/>
    </a:ext>
  </a:extLst>
</a:theme>
</file>

<file path=ppt/theme/theme1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itle slide - with photo">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werPoint template standard 4 by 3 ENGLISH 2022" id="{FC80350B-CD93-9F49-9E51-63933DA9732B}" vid="{92800DE6-C2EC-2242-876E-EC0287CE60B3}"/>
    </a:ext>
  </a:extLst>
</a:theme>
</file>

<file path=ppt/theme/theme3.xml><?xml version="1.0" encoding="utf-8"?>
<a:theme xmlns:a="http://schemas.openxmlformats.org/drawingml/2006/main" name=" Title slide - with large photo">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werPoint template standard 4 by 3 ENGLISH 2022" id="{FC80350B-CD93-9F49-9E51-63933DA9732B}" vid="{D7EAA666-3440-EF4E-8C36-AA3AF45BD7AB}"/>
    </a:ext>
  </a:extLst>
</a:theme>
</file>

<file path=ppt/theme/theme4.xml><?xml version="1.0" encoding="utf-8"?>
<a:theme xmlns:a="http://schemas.openxmlformats.org/drawingml/2006/main" name="Title slide - White event slid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werPoint template standard 4 by 3 ENGLISH 2022" id="{FC80350B-CD93-9F49-9E51-63933DA9732B}" vid="{2EEE050E-7074-4349-8D2C-FB90854788B4}"/>
    </a:ext>
  </a:extLst>
</a:theme>
</file>

<file path=ppt/theme/theme5.xml><?xml version="1.0" encoding="utf-8"?>
<a:theme xmlns:a="http://schemas.openxmlformats.org/drawingml/2006/main" name="Title slide - red event titl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werPoint template standard 4 by 3 ENGLISH 2022" id="{FC80350B-CD93-9F49-9E51-63933DA9732B}" vid="{5CC2FB69-6E17-8447-9537-FC8CA6CBFFE8}"/>
    </a:ext>
  </a:extLst>
</a:theme>
</file>

<file path=ppt/theme/theme6.xml><?xml version="1.0" encoding="utf-8"?>
<a:theme xmlns:a="http://schemas.openxmlformats.org/drawingml/2006/main" name="Text slides - Bullet Slides">
  <a:themeElements>
    <a:clrScheme name="CA PowerPoint Template v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2400" b="0" i="0" u="none" strike="noStrike" cap="none" normalizeH="0" baseline="0">
            <a:ln>
              <a:noFill/>
            </a:ln>
            <a:solidFill>
              <a:srgbClr val="000000"/>
            </a:solidFill>
            <a:effectLst/>
            <a:latin typeface="Arial" charset="0"/>
            <a:ea typeface="ヒラギノ角ゴ Pro W3"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2400" b="0" i="0" u="none" strike="noStrike" cap="none" normalizeH="0" baseline="0">
            <a:ln>
              <a:noFill/>
            </a:ln>
            <a:solidFill>
              <a:srgbClr val="000000"/>
            </a:solidFill>
            <a:effectLst/>
            <a:latin typeface="Arial" charset="0"/>
            <a:ea typeface="ヒラギノ角ゴ Pro W3" charset="0"/>
          </a:defRPr>
        </a:defPPr>
      </a:lstStyle>
    </a:lnDef>
  </a:objectDefaults>
  <a:extraClrSchemeLst>
    <a:extraClrScheme>
      <a:clrScheme name="CA PowerPoint Template v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A PowerPoint Template v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A PowerPoint Template v2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A PowerPoint Template v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A PowerPoint Template v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A PowerPoint Template v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A PowerPoint Template v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A PowerPoint Template v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A PowerPoint Template v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A PowerPoint Template v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A PowerPoint Template v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A PowerPoint Template v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owerPoint template standard 4 by 3 ENGLISH 2022" id="{FC80350B-CD93-9F49-9E51-63933DA9732B}" vid="{CD0C44AA-8366-F242-9DAD-0AAF7F8D8B8F}"/>
    </a:ext>
  </a:extLst>
</a:theme>
</file>

<file path=ppt/theme/theme7.xml><?xml version="1.0" encoding="utf-8"?>
<a:theme xmlns:a="http://schemas.openxmlformats.org/drawingml/2006/main" name="Image slide - design 1">
  <a:themeElements>
    <a:clrScheme name="CA PowerPoint Template v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2400" b="0" i="0" u="none" strike="noStrike" cap="none" normalizeH="0" baseline="0">
            <a:ln>
              <a:noFill/>
            </a:ln>
            <a:solidFill>
              <a:srgbClr val="000000"/>
            </a:solidFill>
            <a:effectLst/>
            <a:latin typeface="Arial" charset="0"/>
            <a:ea typeface="ヒラギノ角ゴ Pro W3"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2400" b="0" i="0" u="none" strike="noStrike" cap="none" normalizeH="0" baseline="0">
            <a:ln>
              <a:noFill/>
            </a:ln>
            <a:solidFill>
              <a:srgbClr val="000000"/>
            </a:solidFill>
            <a:effectLst/>
            <a:latin typeface="Arial" charset="0"/>
            <a:ea typeface="ヒラギノ角ゴ Pro W3" charset="0"/>
          </a:defRPr>
        </a:defPPr>
      </a:lstStyle>
    </a:lnDef>
  </a:objectDefaults>
  <a:extraClrSchemeLst>
    <a:extraClrScheme>
      <a:clrScheme name="CA PowerPoint Template v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A PowerPoint Template v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A PowerPoint Template v2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A PowerPoint Template v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A PowerPoint Template v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A PowerPoint Template v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A PowerPoint Template v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A PowerPoint Template v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A PowerPoint Template v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A PowerPoint Template v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A PowerPoint Template v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A PowerPoint Template v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owerPoint template standard 4 by 3 ENGLISH 2022" id="{FC80350B-CD93-9F49-9E51-63933DA9732B}" vid="{F6284A9D-AC11-E443-B8B3-8ABC74E41E37}"/>
    </a:ext>
  </a:extLst>
</a:theme>
</file>

<file path=ppt/theme/theme8.xml><?xml version="1.0" encoding="utf-8"?>
<a:theme xmlns:a="http://schemas.openxmlformats.org/drawingml/2006/main" name="Image slide - design 2">
  <a:themeElements>
    <a:clrScheme name="CA PowerPoint Template v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2400" b="0" i="0" u="none" strike="noStrike" cap="none" normalizeH="0" baseline="0">
            <a:ln>
              <a:noFill/>
            </a:ln>
            <a:solidFill>
              <a:srgbClr val="000000"/>
            </a:solidFill>
            <a:effectLst/>
            <a:latin typeface="Arial" charset="0"/>
            <a:ea typeface="ヒラギノ角ゴ Pro W3"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2400" b="0" i="0" u="none" strike="noStrike" cap="none" normalizeH="0" baseline="0">
            <a:ln>
              <a:noFill/>
            </a:ln>
            <a:solidFill>
              <a:srgbClr val="000000"/>
            </a:solidFill>
            <a:effectLst/>
            <a:latin typeface="Arial" charset="0"/>
            <a:ea typeface="ヒラギノ角ゴ Pro W3" charset="0"/>
          </a:defRPr>
        </a:defPPr>
      </a:lstStyle>
    </a:lnDef>
  </a:objectDefaults>
  <a:extraClrSchemeLst>
    <a:extraClrScheme>
      <a:clrScheme name="CA PowerPoint Template v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A PowerPoint Template v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A PowerPoint Template v2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A PowerPoint Template v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A PowerPoint Template v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A PowerPoint Template v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A PowerPoint Template v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A PowerPoint Template v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A PowerPoint Template v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A PowerPoint Template v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A PowerPoint Template v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A PowerPoint Template v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owerPoint template standard 4 by 3 ENGLISH 2022" id="{FC80350B-CD93-9F49-9E51-63933DA9732B}" vid="{7A1BB7C3-CAA7-A449-8BF7-FD364054D8F2}"/>
    </a:ext>
  </a:extLst>
</a:theme>
</file>

<file path=ppt/theme/theme9.xml><?xml version="1.0" encoding="utf-8"?>
<a:theme xmlns:a="http://schemas.openxmlformats.org/drawingml/2006/main" name="image slide - Full page imag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werPoint template standard 4 by 3 ENGLISH 2022" id="{FC80350B-CD93-9F49-9E51-63933DA9732B}" vid="{539374C0-5D77-6149-BA1D-919A94A0E66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47D9905E8CB4B409EFE7579E041DFA0" ma:contentTypeVersion="15" ma:contentTypeDescription="Create a new document." ma:contentTypeScope="" ma:versionID="fc6c485fc5d030b6665c1aec4e05891d">
  <xsd:schema xmlns:xsd="http://www.w3.org/2001/XMLSchema" xmlns:xs="http://www.w3.org/2001/XMLSchema" xmlns:p="http://schemas.microsoft.com/office/2006/metadata/properties" xmlns:ns2="663ca650-9809-43ca-8b62-c4e11afa6b69" xmlns:ns3="e8c43378-55c1-45d3-b461-322941e9722f" xmlns:ns4="05af516d-3959-4b07-9006-c20b9a119ef8" targetNamespace="http://schemas.microsoft.com/office/2006/metadata/properties" ma:root="true" ma:fieldsID="c50d3e0002d15639bff929ebcd16b2c8" ns2:_="" ns3:_="" ns4:_="">
    <xsd:import namespace="663ca650-9809-43ca-8b62-c4e11afa6b69"/>
    <xsd:import namespace="e8c43378-55c1-45d3-b461-322941e9722f"/>
    <xsd:import namespace="05af516d-3959-4b07-9006-c20b9a119ef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LengthInSeconds" minOccurs="0"/>
                <xsd:element ref="ns2:MediaServiceDateTaken" minOccurs="0"/>
                <xsd:element ref="ns2:lcf76f155ced4ddcb4097134ff3c332f" minOccurs="0"/>
                <xsd:element ref="ns4:TaxCatchAll" minOccurs="0"/>
                <xsd:element ref="ns2:MediaServiceOCR" minOccurs="0"/>
                <xsd:element ref="ns2:MediaServiceGenerationTime" minOccurs="0"/>
                <xsd:element ref="ns2:MediaServiceEventHashCode"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3ca650-9809-43ca-8b62-c4e11afa6b6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LengthInSeconds" ma:index="14" nillable="true" ma:displayName="MediaLengthInSeconds" ma:hidden="true" ma:internalName="MediaLengthInSeconds" ma:readOnly="true">
      <xsd:simpleType>
        <xsd:restriction base="dms:Unknown"/>
      </xsd:simpleType>
    </xsd:element>
    <xsd:element name="MediaServiceDateTaken" ma:index="15" nillable="true" ma:displayName="MediaServiceDateTaken" ma:hidden="true" ma:internalName="MediaServiceDateTaken"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cecedb28-21b0-4288-ad75-dcb58613293b"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Location" ma:index="22"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8c43378-55c1-45d3-b461-322941e9722f"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5af516d-3959-4b07-9006-c20b9a119ef8"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1adf19b7-b865-4c94-afb8-4c8146548412}" ma:internalName="TaxCatchAll" ma:showField="CatchAllData" ma:web="e8c43378-55c1-45d3-b461-322941e9722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05af516d-3959-4b07-9006-c20b9a119ef8" xsi:nil="true"/>
    <lcf76f155ced4ddcb4097134ff3c332f xmlns="663ca650-9809-43ca-8b62-c4e11afa6b69">
      <Terms xmlns="http://schemas.microsoft.com/office/infopath/2007/PartnerControls"/>
    </lcf76f155ced4ddcb4097134ff3c332f>
    <MediaLengthInSeconds xmlns="663ca650-9809-43ca-8b62-c4e11afa6b69" xsi:nil="true"/>
    <SharedWithUsers xmlns="e8c43378-55c1-45d3-b461-322941e9722f">
      <UserInfo>
        <DisplayName>Rachel Addis</DisplayName>
        <AccountId>93</AccountId>
        <AccountType/>
      </UserInfo>
      <UserInfo>
        <DisplayName>Rebecca Neale</DisplayName>
        <AccountId>136</AccountId>
        <AccountType/>
      </UserInfo>
      <UserInfo>
        <DisplayName>Philip Evans</DisplayName>
        <AccountId>181</AccountId>
        <AccountType/>
      </UserInfo>
    </SharedWithUsers>
  </documentManagement>
</p:properties>
</file>

<file path=customXml/itemProps1.xml><?xml version="1.0" encoding="utf-8"?>
<ds:datastoreItem xmlns:ds="http://schemas.openxmlformats.org/officeDocument/2006/customXml" ds:itemID="{E61430A4-1953-4F5C-A248-A50F99E505B8}">
  <ds:schemaRefs>
    <ds:schemaRef ds:uri="05af516d-3959-4b07-9006-c20b9a119ef8"/>
    <ds:schemaRef ds:uri="663ca650-9809-43ca-8b62-c4e11afa6b69"/>
    <ds:schemaRef ds:uri="e8c43378-55c1-45d3-b461-322941e9722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FC82908-ED78-4888-B76F-E4EC8BD0CD1B}">
  <ds:schemaRefs>
    <ds:schemaRef ds:uri="http://schemas.microsoft.com/sharepoint/v3/contenttype/forms"/>
  </ds:schemaRefs>
</ds:datastoreItem>
</file>

<file path=customXml/itemProps3.xml><?xml version="1.0" encoding="utf-8"?>
<ds:datastoreItem xmlns:ds="http://schemas.openxmlformats.org/officeDocument/2006/customXml" ds:itemID="{96A48280-0A8B-4FC4-BB44-DC38DAC590B1}">
  <ds:schemaRefs>
    <ds:schemaRef ds:uri="05af516d-3959-4b07-9006-c20b9a119ef8"/>
    <ds:schemaRef ds:uri="663ca650-9809-43ca-8b62-c4e11afa6b69"/>
    <ds:schemaRef ds:uri="e8c43378-55c1-45d3-b461-322941e9722f"/>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Title Slide - text only</Template>
  <TotalTime>0</TotalTime>
  <Words>5761</Words>
  <Application>Microsoft Office PowerPoint</Application>
  <PresentationFormat>On-screen Show (4:3)</PresentationFormat>
  <Paragraphs>568</Paragraphs>
  <Slides>34</Slides>
  <Notes>31</Notes>
  <HiddenSlides>0</HiddenSlides>
  <MMClips>0</MMClips>
  <ScaleCrop>false</ScaleCrop>
  <HeadingPairs>
    <vt:vector size="6" baseType="variant">
      <vt:variant>
        <vt:lpstr>Fonts Used</vt:lpstr>
      </vt:variant>
      <vt:variant>
        <vt:i4>11</vt:i4>
      </vt:variant>
      <vt:variant>
        <vt:lpstr>Theme</vt:lpstr>
      </vt:variant>
      <vt:variant>
        <vt:i4>11</vt:i4>
      </vt:variant>
      <vt:variant>
        <vt:lpstr>Slide Titles</vt:lpstr>
      </vt:variant>
      <vt:variant>
        <vt:i4>34</vt:i4>
      </vt:variant>
    </vt:vector>
  </HeadingPairs>
  <TitlesOfParts>
    <vt:vector size="56" baseType="lpstr">
      <vt:lpstr>-apple-system</vt:lpstr>
      <vt:lpstr>Arial</vt:lpstr>
      <vt:lpstr>Calibri</vt:lpstr>
      <vt:lpstr>Mokoko Trial Extra Bold</vt:lpstr>
      <vt:lpstr>Mokoko XBold</vt:lpstr>
      <vt:lpstr>Open Sans</vt:lpstr>
      <vt:lpstr>Roboto</vt:lpstr>
      <vt:lpstr>Segoe UI</vt:lpstr>
      <vt:lpstr>Symbol</vt:lpstr>
      <vt:lpstr>Times New Roman</vt:lpstr>
      <vt:lpstr>Verdana</vt:lpstr>
      <vt:lpstr>Title Slide - text only</vt:lpstr>
      <vt:lpstr>Title slide - with photo</vt:lpstr>
      <vt:lpstr> Title slide - with large photo</vt:lpstr>
      <vt:lpstr>Title slide - White event slide</vt:lpstr>
      <vt:lpstr>Title slide - red event title</vt:lpstr>
      <vt:lpstr>Text slides - Bullet Slides</vt:lpstr>
      <vt:lpstr>Image slide - design 1</vt:lpstr>
      <vt:lpstr>Image slide - design 2</vt:lpstr>
      <vt:lpstr>image slide - Full page image</vt:lpstr>
      <vt:lpstr>End Slides</vt:lpstr>
      <vt:lpstr>7 CA Template - End Slide</vt:lpstr>
      <vt:lpstr>Trafod Cyfiawnder Hinsawdd</vt:lpstr>
      <vt:lpstr>Trafod Cyfiawnder Hinsawdd</vt:lpstr>
      <vt:lpstr>PowerPoint Presentation</vt:lpstr>
      <vt:lpstr>Gobaith a Her</vt:lpstr>
      <vt:lpstr>Yr Her  </vt:lpstr>
      <vt:lpstr>Zimbabwe</vt:lpstr>
      <vt:lpstr>Agnes</vt:lpstr>
      <vt:lpstr>Sut y bu i ni gyrraedd yma?</vt:lpstr>
      <vt:lpstr>PowerPoint Presentation</vt:lpstr>
      <vt:lpstr>PowerPoint Presentation</vt:lpstr>
      <vt:lpstr>Dod o hyd i obaith </vt:lpstr>
      <vt:lpstr>PowerPoint Presentation</vt:lpstr>
      <vt:lpstr>PowerPoint Presentation</vt:lpstr>
      <vt:lpstr>images</vt:lpstr>
      <vt:lpstr>PowerPoint Presentation</vt:lpstr>
      <vt:lpstr>PowerPoint Presentation</vt:lpstr>
      <vt:lpstr>Myfyrio a thrafod </vt:lpstr>
      <vt:lpstr>Pryd y bu i chi fod yn rhan o / neu weld gweithredu gobeithiol ar yr argyfwng hinsawdd yn eich cymuned? </vt:lpstr>
      <vt:lpstr>Mae angen i ni daclo y systemau gwraidd sydd yn achosi tlodi a’r argyfwng hinsawdd.  Mae hyn yn golygu herio cyfraith, polisiau a gweithdrefnau. Gall y newidiadau hyn ddigwydd yn ein eglwysi, yn ein llywodraeth a chwmnïau mawr rhyngwladol.     Pa syniadau sydd gennych fel eglwys i fynd i’r afael â thlodi a chyfiawnder hinsawdd?  </vt:lpstr>
      <vt:lpstr>Dywed Esgob Rosemarie Mallett ein bod wedi ein galw i adeiladu Teyrnas Dduw, gofalu am y cread ac i weithredu i drawsnewid unrhyw systemau o anghyfiawnder sy’n niweidio’r ddaear a’i phobl.   Sut mae ein ffydd yn ein hysgogi i weithredu dros gyfiawnder hinsawdd?</vt:lpstr>
      <vt:lpstr>Gwahoddiad i Weithredu</vt:lpstr>
      <vt:lpstr>Llythyrau’r Greadigaeth</vt:lpstr>
      <vt:lpstr>Colled a Difrod</vt:lpstr>
      <vt:lpstr>Ein syniadau</vt:lpstr>
      <vt:lpstr>Beth nesa!</vt:lpstr>
      <vt:lpstr>PowerPoint Presentation</vt:lpstr>
      <vt:lpstr>PowerPoint Presentation</vt:lpstr>
      <vt:lpstr>PowerPoint Presentation</vt:lpstr>
      <vt:lpstr>PowerPoint Presentation</vt:lpstr>
      <vt:lpstr>Ewch amdani!</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Rebecca Neale</dc:creator>
  <cp:lastModifiedBy>Dyfed Roberts</cp:lastModifiedBy>
  <cp:revision>35</cp:revision>
  <dcterms:created xsi:type="dcterms:W3CDTF">2022-03-01T11:01:06Z</dcterms:created>
  <dcterms:modified xsi:type="dcterms:W3CDTF">2022-08-03T12:19:11Z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Type">
    <vt:lpwstr/>
  </property>
  <property fmtid="{D5CDD505-2E9C-101B-9397-08002B2CF9AE}" pid="3" name="InternationalOperationsManual">
    <vt:lpwstr>0</vt:lpwstr>
  </property>
  <property fmtid="{D5CDD505-2E9C-101B-9397-08002B2CF9AE}" pid="4" name="PlanningReportingUnit">
    <vt:lpwstr/>
  </property>
  <property fmtid="{D5CDD505-2E9C-101B-9397-08002B2CF9AE}" pid="5" name="Team">
    <vt:lpwstr/>
  </property>
  <property fmtid="{D5CDD505-2E9C-101B-9397-08002B2CF9AE}" pid="6" name="FocusArea">
    <vt:lpwstr/>
  </property>
  <property fmtid="{D5CDD505-2E9C-101B-9397-08002B2CF9AE}" pid="7" name="DocumentStatus">
    <vt:lpwstr>Draft</vt:lpwstr>
  </property>
  <property fmtid="{D5CDD505-2E9C-101B-9397-08002B2CF9AE}" pid="8" name="Region">
    <vt:lpwstr/>
  </property>
  <property fmtid="{D5CDD505-2E9C-101B-9397-08002B2CF9AE}" pid="9" name="Country">
    <vt:lpwstr>England</vt:lpwstr>
  </property>
  <property fmtid="{D5CDD505-2E9C-101B-9397-08002B2CF9AE}" pid="10" name="Language">
    <vt:lpwstr>English</vt:lpwstr>
  </property>
  <property fmtid="{D5CDD505-2E9C-101B-9397-08002B2CF9AE}" pid="11" name="Show in Resources">
    <vt:lpwstr>0</vt:lpwstr>
  </property>
  <property fmtid="{D5CDD505-2E9C-101B-9397-08002B2CF9AE}" pid="12" name="Working with churches">
    <vt:lpwstr/>
  </property>
  <property fmtid="{D5CDD505-2E9C-101B-9397-08002B2CF9AE}" pid="13" name="_ip_UnifiedCompliancePolicyUIAction">
    <vt:lpwstr/>
  </property>
  <property fmtid="{D5CDD505-2E9C-101B-9397-08002B2CF9AE}" pid="14" name="Document Type">
    <vt:lpwstr>Template</vt:lpwstr>
  </property>
  <property fmtid="{D5CDD505-2E9C-101B-9397-08002B2CF9AE}" pid="15" name="Category">
    <vt:lpwstr>Admin</vt:lpwstr>
  </property>
  <property fmtid="{D5CDD505-2E9C-101B-9397-08002B2CF9AE}" pid="16" name="_ip_UnifiedCompliancePolicyProperties">
    <vt:lpwstr/>
  </property>
  <property fmtid="{D5CDD505-2E9C-101B-9397-08002B2CF9AE}" pid="17" name="Unit">
    <vt:lpwstr>Design</vt:lpwstr>
  </property>
  <property fmtid="{D5CDD505-2E9C-101B-9397-08002B2CF9AE}" pid="18" name="Archived">
    <vt:lpwstr/>
  </property>
  <property fmtid="{D5CDD505-2E9C-101B-9397-08002B2CF9AE}" pid="19" name="ContentTypeId">
    <vt:lpwstr>0x010100247D9905E8CB4B409EFE7579E041DFA0</vt:lpwstr>
  </property>
  <property fmtid="{D5CDD505-2E9C-101B-9397-08002B2CF9AE}" pid="20" name="xd_ProgID">
    <vt:lpwstr/>
  </property>
  <property fmtid="{D5CDD505-2E9C-101B-9397-08002B2CF9AE}" pid="21" name="MediaServiceImageTags">
    <vt:lpwstr/>
  </property>
  <property fmtid="{D5CDD505-2E9C-101B-9397-08002B2CF9AE}" pid="22" name="ComplianceAssetId">
    <vt:lpwstr/>
  </property>
  <property fmtid="{D5CDD505-2E9C-101B-9397-08002B2CF9AE}" pid="23" name="TemplateUrl">
    <vt:lpwstr/>
  </property>
  <property fmtid="{D5CDD505-2E9C-101B-9397-08002B2CF9AE}" pid="24" name="_ExtendedDescription">
    <vt:lpwstr/>
  </property>
  <property fmtid="{D5CDD505-2E9C-101B-9397-08002B2CF9AE}" pid="25" name="TriggerFlowInfo">
    <vt:lpwstr/>
  </property>
  <property fmtid="{D5CDD505-2E9C-101B-9397-08002B2CF9AE}" pid="26" name="xd_Signature">
    <vt:lpwstr/>
  </property>
  <property fmtid="{D5CDD505-2E9C-101B-9397-08002B2CF9AE}" pid="27" name="_SharedFileIndex">
    <vt:lpwstr/>
  </property>
  <property fmtid="{D5CDD505-2E9C-101B-9397-08002B2CF9AE}" pid="28" name="_SourceUrl">
    <vt:lpwstr/>
  </property>
</Properties>
</file>