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6" r:id="rId4"/>
    <p:sldMasterId id="2147483717" r:id="rId5"/>
    <p:sldMasterId id="2147483721" r:id="rId6"/>
  </p:sldMasterIdLst>
  <p:notesMasterIdLst>
    <p:notesMasterId r:id="rId9"/>
  </p:notesMasterIdLst>
  <p:sldIdLst>
    <p:sldId id="256" r:id="rId7"/>
    <p:sldId id="257"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anose="020B0300000000000000"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anose="020B0300000000000000"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anose="020B0300000000000000"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anose="020B0300000000000000"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anose="020B0300000000000000"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anose="020B0300000000000000"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anose="020B0300000000000000"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anose="020B0300000000000000"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anose="020B0300000000000000"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352"/>
  </p:normalViewPr>
  <p:slideViewPr>
    <p:cSldViewPr>
      <p:cViewPr varScale="1">
        <p:scale>
          <a:sx n="61" d="100"/>
          <a:sy n="61" d="100"/>
        </p:scale>
        <p:origin x="13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ye Steele" userId="d1f3c465-686c-4200-a047-ade5a6fa2f3d" providerId="ADAL" clId="{0073E2CD-B8E2-4C90-9B5C-074FD6DC414A}"/>
    <pc:docChg chg="modSld delMainMaster">
      <pc:chgData name="Kaye Steele" userId="d1f3c465-686c-4200-a047-ade5a6fa2f3d" providerId="ADAL" clId="{0073E2CD-B8E2-4C90-9B5C-074FD6DC414A}" dt="2026-06-26T14:24:21.857" v="7" actId="1076"/>
      <pc:docMkLst>
        <pc:docMk/>
      </pc:docMkLst>
      <pc:sldChg chg="modSp mod">
        <pc:chgData name="Kaye Steele" userId="d1f3c465-686c-4200-a047-ade5a6fa2f3d" providerId="ADAL" clId="{0073E2CD-B8E2-4C90-9B5C-074FD6DC414A}" dt="2026-06-26T14:24:21.857" v="7" actId="1076"/>
        <pc:sldMkLst>
          <pc:docMk/>
          <pc:sldMk cId="3386416877" sldId="257"/>
        </pc:sldMkLst>
        <pc:spChg chg="mod">
          <ac:chgData name="Kaye Steele" userId="d1f3c465-686c-4200-a047-ade5a6fa2f3d" providerId="ADAL" clId="{0073E2CD-B8E2-4C90-9B5C-074FD6DC414A}" dt="2026-06-26T14:24:21.857" v="7" actId="1076"/>
          <ac:spMkLst>
            <pc:docMk/>
            <pc:sldMk cId="3386416877" sldId="257"/>
            <ac:spMk id="9" creationId="{AF288A9F-E235-45AF-7840-A0C0BF3A4AE2}"/>
          </ac:spMkLst>
        </pc:spChg>
      </pc:sldChg>
      <pc:sldMasterChg chg="del delSldLayout">
        <pc:chgData name="Kaye Steele" userId="d1f3c465-686c-4200-a047-ade5a6fa2f3d" providerId="ADAL" clId="{0073E2CD-B8E2-4C90-9B5C-074FD6DC414A}" dt="2026-06-26T14:23:45.291" v="3"/>
        <pc:sldMasterMkLst>
          <pc:docMk/>
          <pc:sldMasterMk cId="0" sldId="2147483648"/>
        </pc:sldMasterMkLst>
        <pc:sldLayoutChg chg="del">
          <pc:chgData name="Kaye Steele" userId="d1f3c465-686c-4200-a047-ade5a6fa2f3d" providerId="ADAL" clId="{0073E2CD-B8E2-4C90-9B5C-074FD6DC414A}" dt="2026-06-26T14:23:45.291" v="3"/>
          <pc:sldLayoutMkLst>
            <pc:docMk/>
            <pc:sldMasterMk cId="0" sldId="2147483648"/>
            <pc:sldLayoutMk cId="1543932431" sldId="2147483698"/>
          </pc:sldLayoutMkLst>
        </pc:sldLayoutChg>
        <pc:sldLayoutChg chg="del">
          <pc:chgData name="Kaye Steele" userId="d1f3c465-686c-4200-a047-ade5a6fa2f3d" providerId="ADAL" clId="{0073E2CD-B8E2-4C90-9B5C-074FD6DC414A}" dt="2026-06-26T14:23:45.291" v="3"/>
          <pc:sldLayoutMkLst>
            <pc:docMk/>
            <pc:sldMasterMk cId="0" sldId="2147483648"/>
            <pc:sldLayoutMk cId="401866501" sldId="2147483699"/>
          </pc:sldLayoutMkLst>
        </pc:sldLayoutChg>
        <pc:sldLayoutChg chg="del">
          <pc:chgData name="Kaye Steele" userId="d1f3c465-686c-4200-a047-ade5a6fa2f3d" providerId="ADAL" clId="{0073E2CD-B8E2-4C90-9B5C-074FD6DC414A}" dt="2026-06-26T14:23:45.291" v="3"/>
          <pc:sldLayoutMkLst>
            <pc:docMk/>
            <pc:sldMasterMk cId="0" sldId="2147483648"/>
            <pc:sldLayoutMk cId="4185129776" sldId="2147483700"/>
          </pc:sldLayoutMkLst>
        </pc:sldLayoutChg>
      </pc:sldMasterChg>
      <pc:sldMasterChg chg="del delSldLayout">
        <pc:chgData name="Kaye Steele" userId="d1f3c465-686c-4200-a047-ade5a6fa2f3d" providerId="ADAL" clId="{0073E2CD-B8E2-4C90-9B5C-074FD6DC414A}" dt="2026-06-26T14:23:45.291" v="3"/>
        <pc:sldMasterMkLst>
          <pc:docMk/>
          <pc:sldMasterMk cId="2510616865" sldId="2147483713"/>
        </pc:sldMasterMkLst>
        <pc:sldLayoutChg chg="del">
          <pc:chgData name="Kaye Steele" userId="d1f3c465-686c-4200-a047-ade5a6fa2f3d" providerId="ADAL" clId="{0073E2CD-B8E2-4C90-9B5C-074FD6DC414A}" dt="2026-06-26T14:23:45.291" v="3"/>
          <pc:sldLayoutMkLst>
            <pc:docMk/>
            <pc:sldMasterMk cId="2510616865" sldId="2147483713"/>
            <pc:sldLayoutMk cId="2968707036" sldId="2147483705"/>
          </pc:sldLayoutMkLst>
        </pc:sldLayoutChg>
      </pc:sldMasterChg>
      <pc:sldMasterChg chg="del delSldLayout">
        <pc:chgData name="Kaye Steele" userId="d1f3c465-686c-4200-a047-ade5a6fa2f3d" providerId="ADAL" clId="{0073E2CD-B8E2-4C90-9B5C-074FD6DC414A}" dt="2026-06-26T14:23:45.291" v="3"/>
        <pc:sldMasterMkLst>
          <pc:docMk/>
          <pc:sldMasterMk cId="3657545234" sldId="2147483714"/>
        </pc:sldMasterMkLst>
        <pc:sldLayoutChg chg="del">
          <pc:chgData name="Kaye Steele" userId="d1f3c465-686c-4200-a047-ade5a6fa2f3d" providerId="ADAL" clId="{0073E2CD-B8E2-4C90-9B5C-074FD6DC414A}" dt="2026-06-26T14:23:45.291" v="3"/>
          <pc:sldLayoutMkLst>
            <pc:docMk/>
            <pc:sldMasterMk cId="3657545234" sldId="2147483714"/>
            <pc:sldLayoutMk cId="4060577960" sldId="2147483715"/>
          </pc:sldLayoutMkLst>
        </pc:sldLayoutChg>
      </pc:sldMasterChg>
      <pc:sldMasterChg chg="del delSldLayout">
        <pc:chgData name="Kaye Steele" userId="d1f3c465-686c-4200-a047-ade5a6fa2f3d" providerId="ADAL" clId="{0073E2CD-B8E2-4C90-9B5C-074FD6DC414A}" dt="2026-06-26T14:23:45.291" v="3"/>
        <pc:sldMasterMkLst>
          <pc:docMk/>
          <pc:sldMasterMk cId="3774248434" sldId="2147483722"/>
        </pc:sldMasterMkLst>
        <pc:sldLayoutChg chg="del">
          <pc:chgData name="Kaye Steele" userId="d1f3c465-686c-4200-a047-ade5a6fa2f3d" providerId="ADAL" clId="{0073E2CD-B8E2-4C90-9B5C-074FD6DC414A}" dt="2026-06-26T14:23:45.291" v="3"/>
          <pc:sldLayoutMkLst>
            <pc:docMk/>
            <pc:sldMasterMk cId="3774248434" sldId="2147483722"/>
            <pc:sldLayoutMk cId="242242660" sldId="2147483723"/>
          </pc:sldLayoutMkLst>
        </pc:sldLayoutChg>
        <pc:sldLayoutChg chg="del">
          <pc:chgData name="Kaye Steele" userId="d1f3c465-686c-4200-a047-ade5a6fa2f3d" providerId="ADAL" clId="{0073E2CD-B8E2-4C90-9B5C-074FD6DC414A}" dt="2026-06-26T14:23:45.291" v="3"/>
          <pc:sldLayoutMkLst>
            <pc:docMk/>
            <pc:sldMasterMk cId="3774248434" sldId="2147483722"/>
            <pc:sldLayoutMk cId="2946456278" sldId="214748372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DA978D41-7074-40A0-8A8E-A985EF74172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ヒラギノ角ゴ Pro W3" charset="0"/>
                <a:cs typeface="+mn-cs"/>
              </a:defRPr>
            </a:lvl1pPr>
          </a:lstStyle>
          <a:p>
            <a:pPr>
              <a:defRPr/>
            </a:pPr>
            <a:endParaRPr lang="en-GB"/>
          </a:p>
        </p:txBody>
      </p:sp>
      <p:sp>
        <p:nvSpPr>
          <p:cNvPr id="113667" name="Rectangle 3">
            <a:extLst>
              <a:ext uri="{FF2B5EF4-FFF2-40B4-BE49-F238E27FC236}">
                <a16:creationId xmlns:a16="http://schemas.microsoft.com/office/drawing/2014/main" id="{DE5BD2B1-1938-4D49-82F2-06E4AC77EF9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ヒラギノ角ゴ Pro W3" charset="0"/>
                <a:cs typeface="+mn-cs"/>
              </a:defRPr>
            </a:lvl1pPr>
          </a:lstStyle>
          <a:p>
            <a:pPr>
              <a:defRPr/>
            </a:pPr>
            <a:endParaRPr lang="en-GB"/>
          </a:p>
        </p:txBody>
      </p:sp>
      <p:sp>
        <p:nvSpPr>
          <p:cNvPr id="3076" name="Rectangle 4">
            <a:extLst>
              <a:ext uri="{FF2B5EF4-FFF2-40B4-BE49-F238E27FC236}">
                <a16:creationId xmlns:a16="http://schemas.microsoft.com/office/drawing/2014/main" id="{EFE5E8D2-C487-794D-B51E-A36D4BAAACB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9" name="Rectangle 5">
            <a:extLst>
              <a:ext uri="{FF2B5EF4-FFF2-40B4-BE49-F238E27FC236}">
                <a16:creationId xmlns:a16="http://schemas.microsoft.com/office/drawing/2014/main" id="{5AE4196D-6121-4CF8-BB11-7EC03D4826E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13670" name="Rectangle 6">
            <a:extLst>
              <a:ext uri="{FF2B5EF4-FFF2-40B4-BE49-F238E27FC236}">
                <a16:creationId xmlns:a16="http://schemas.microsoft.com/office/drawing/2014/main" id="{5739531D-E977-492B-89BC-4A5F23C8569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ヒラギノ角ゴ Pro W3" charset="0"/>
                <a:cs typeface="+mn-cs"/>
              </a:defRPr>
            </a:lvl1pPr>
          </a:lstStyle>
          <a:p>
            <a:pPr>
              <a:defRPr/>
            </a:pPr>
            <a:endParaRPr lang="en-GB"/>
          </a:p>
        </p:txBody>
      </p:sp>
      <p:sp>
        <p:nvSpPr>
          <p:cNvPr id="113671" name="Rectangle 7">
            <a:extLst>
              <a:ext uri="{FF2B5EF4-FFF2-40B4-BE49-F238E27FC236}">
                <a16:creationId xmlns:a16="http://schemas.microsoft.com/office/drawing/2014/main" id="{9B85C269-D8CF-43EC-8D7A-09DE5D8AD4B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z="1200">
                <a:ea typeface="ヒラギノ角ゴ Pro W3" pitchFamily="-84" charset="-128"/>
              </a:defRPr>
            </a:lvl1pPr>
          </a:lstStyle>
          <a:p>
            <a:pPr>
              <a:defRPr/>
            </a:pPr>
            <a:fld id="{8C4377FC-F24F-704B-9E5C-5852303664E3}"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CA Template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F645-3B47-784D-A360-965741BFCB8F}"/>
              </a:ext>
            </a:extLst>
          </p:cNvPr>
          <p:cNvSpPr>
            <a:spLocks noGrp="1"/>
          </p:cNvSpPr>
          <p:nvPr>
            <p:ph type="title" hasCustomPrompt="1"/>
          </p:nvPr>
        </p:nvSpPr>
        <p:spPr>
          <a:xfrm>
            <a:off x="1160165" y="620688"/>
            <a:ext cx="6823670" cy="4824536"/>
          </a:xfrm>
        </p:spPr>
        <p:txBody>
          <a:bodyPr/>
          <a:lstStyle>
            <a:lvl1pPr>
              <a:defRPr b="1" i="0">
                <a:latin typeface="Arial" panose="020B0604020202020204" pitchFamily="34" charset="0"/>
                <a:cs typeface="Arial" panose="020B0604020202020204" pitchFamily="34" charset="0"/>
              </a:defRPr>
            </a:lvl1pPr>
          </a:lstStyle>
          <a:p>
            <a:r>
              <a:rPr lang="en-GB" dirty="0"/>
              <a:t>Short title goes here</a:t>
            </a:r>
            <a:endParaRPr lang="en-US" dirty="0"/>
          </a:p>
        </p:txBody>
      </p:sp>
    </p:spTree>
    <p:extLst>
      <p:ext uri="{BB962C8B-B14F-4D97-AF65-F5344CB8AC3E}">
        <p14:creationId xmlns:p14="http://schemas.microsoft.com/office/powerpoint/2010/main" val="608952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CA Template - Title Slide with photo">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E66F253-277E-F942-AD86-21DA395AC88F}"/>
              </a:ext>
            </a:extLst>
          </p:cNvPr>
          <p:cNvSpPr>
            <a:spLocks noGrp="1"/>
          </p:cNvSpPr>
          <p:nvPr>
            <p:ph type="pic" sz="quarter" idx="10" hasCustomPrompt="1"/>
          </p:nvPr>
        </p:nvSpPr>
        <p:spPr>
          <a:xfrm>
            <a:off x="1835150" y="2060848"/>
            <a:ext cx="5616575" cy="3455715"/>
          </a:xfrm>
          <a:prstGeom prst="rect">
            <a:avLst/>
          </a:prstGeom>
        </p:spPr>
        <p:txBody>
          <a:bodyPr anchor="ctr"/>
          <a:lstStyle>
            <a:lvl1pPr marL="0" marR="0" indent="0" algn="ctr" defTabSz="914400" rtl="0" eaLnBrk="1" fontAlgn="auto" latinLnBrk="0" hangingPunct="1">
              <a:lnSpc>
                <a:spcPct val="90000"/>
              </a:lnSpc>
              <a:spcBef>
                <a:spcPts val="1000"/>
              </a:spcBef>
              <a:spcAft>
                <a:spcPts val="0"/>
              </a:spcAft>
              <a:buClrTx/>
              <a:buSzTx/>
              <a:buFontTx/>
              <a:buNone/>
              <a:tabLst/>
              <a:defRPr b="0" i="0">
                <a:latin typeface="Arial" panose="020B0604020202020204" pitchFamily="34" charset="0"/>
                <a:ea typeface="Open Sans" panose="020B0606030504020204" pitchFamily="34" charset="0"/>
                <a:cs typeface="Arial" panose="020B0604020202020204" pitchFamily="34" charset="0"/>
              </a:defRPr>
            </a:lvl1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Click on picture icon to insert photo</a:t>
            </a: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en-US" dirty="0"/>
          </a:p>
          <a:p>
            <a:endParaRPr lang="en-US" dirty="0"/>
          </a:p>
        </p:txBody>
      </p:sp>
      <p:sp>
        <p:nvSpPr>
          <p:cNvPr id="4" name="Title Placeholder 2">
            <a:extLst>
              <a:ext uri="{FF2B5EF4-FFF2-40B4-BE49-F238E27FC236}">
                <a16:creationId xmlns:a16="http://schemas.microsoft.com/office/drawing/2014/main" id="{7D7BDB44-6165-454C-9EE9-7CDFD30B1018}"/>
              </a:ext>
            </a:extLst>
          </p:cNvPr>
          <p:cNvSpPr>
            <a:spLocks noGrp="1"/>
          </p:cNvSpPr>
          <p:nvPr>
            <p:ph type="title" hasCustomPrompt="1"/>
          </p:nvPr>
        </p:nvSpPr>
        <p:spPr>
          <a:xfrm>
            <a:off x="644549" y="764704"/>
            <a:ext cx="7831782" cy="1296144"/>
          </a:xfrm>
          <a:prstGeom prst="rect">
            <a:avLst/>
          </a:prstGeom>
        </p:spPr>
        <p:txBody>
          <a:bodyPr vert="horz" lIns="91440" tIns="45720" rIns="91440" bIns="45720" rtlCol="0" anchor="ctr">
            <a:normAutofit/>
          </a:bodyPr>
          <a:lstStyle>
            <a:lvl1pPr>
              <a:defRPr sz="4400"/>
            </a:lvl1pPr>
          </a:lstStyle>
          <a:p>
            <a:r>
              <a:rPr lang="en-GB" dirty="0"/>
              <a:t>Short title goes here</a:t>
            </a:r>
            <a:endParaRPr lang="en-US" dirty="0"/>
          </a:p>
        </p:txBody>
      </p:sp>
    </p:spTree>
    <p:extLst>
      <p:ext uri="{BB962C8B-B14F-4D97-AF65-F5344CB8AC3E}">
        <p14:creationId xmlns:p14="http://schemas.microsoft.com/office/powerpoint/2010/main" val="3935796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 Template - Image Slide 1">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A2EA9252-D54C-DE43-93DE-3F956E756E94}"/>
              </a:ext>
            </a:extLst>
          </p:cNvPr>
          <p:cNvSpPr>
            <a:spLocks noGrp="1"/>
          </p:cNvSpPr>
          <p:nvPr>
            <p:ph type="body" sz="quarter" idx="11" hasCustomPrompt="1"/>
          </p:nvPr>
        </p:nvSpPr>
        <p:spPr>
          <a:xfrm>
            <a:off x="555526" y="1628801"/>
            <a:ext cx="3744913" cy="3816423"/>
          </a:xfrm>
        </p:spPr>
        <p:txBody>
          <a:bodyPr/>
          <a:lstStyle>
            <a:lvl1pPr>
              <a:defRPr b="1">
                <a:latin typeface="+mn-lt"/>
              </a:defRPr>
            </a:lvl1pPr>
          </a:lstStyle>
          <a:p>
            <a:pPr lvl="0"/>
            <a:r>
              <a:rPr lang="en-US" dirty="0"/>
              <a:t>‘This could be a pull quote from the person in the photo. ‘Because of climate change and drought, I worry a lot about food’ Quote attribution here in this style</a:t>
            </a:r>
          </a:p>
        </p:txBody>
      </p:sp>
      <p:sp>
        <p:nvSpPr>
          <p:cNvPr id="4" name="Picture Placeholder 3">
            <a:extLst>
              <a:ext uri="{FF2B5EF4-FFF2-40B4-BE49-F238E27FC236}">
                <a16:creationId xmlns:a16="http://schemas.microsoft.com/office/drawing/2014/main" id="{2D263CD8-A5EF-6740-8FC8-5E905C12D11F}"/>
              </a:ext>
            </a:extLst>
          </p:cNvPr>
          <p:cNvSpPr>
            <a:spLocks noGrp="1"/>
          </p:cNvSpPr>
          <p:nvPr>
            <p:ph type="pic" sz="quarter" idx="12" hasCustomPrompt="1"/>
          </p:nvPr>
        </p:nvSpPr>
        <p:spPr>
          <a:xfrm>
            <a:off x="4499992" y="1628801"/>
            <a:ext cx="4067175" cy="3959226"/>
          </a:xfrm>
        </p:spPr>
        <p:txBody>
          <a:bodyPr anchor="ctr"/>
          <a:lstStyle>
            <a:lvl1pPr marL="0" marR="0" indent="0" algn="ctr" defTabSz="914400" rtl="0" eaLnBrk="1" fontAlgn="base" latinLnBrk="0" hangingPunct="1">
              <a:lnSpc>
                <a:spcPct val="100000"/>
              </a:lnSpc>
              <a:spcBef>
                <a:spcPct val="20000"/>
              </a:spcBef>
              <a:spcAft>
                <a:spcPct val="0"/>
              </a:spcAft>
              <a:buClr>
                <a:srgbClr val="FF0000"/>
              </a:buClr>
              <a:buSzTx/>
              <a:buFontTx/>
              <a:buNone/>
              <a:tabLst/>
              <a:defRPr>
                <a:latin typeface="+mn-lt"/>
              </a:defRPr>
            </a:lvl1pPr>
          </a:lstStyle>
          <a:p>
            <a:pPr marL="0" marR="0" lvl="0" indent="0" algn="ctr" defTabSz="914400" rtl="0" eaLnBrk="1" fontAlgn="base" latinLnBrk="0" hangingPunct="1">
              <a:lnSpc>
                <a:spcPct val="100000"/>
              </a:lnSpc>
              <a:spcBef>
                <a:spcPct val="20000"/>
              </a:spcBef>
              <a:spcAft>
                <a:spcPct val="0"/>
              </a:spcAft>
              <a:buClr>
                <a:srgbClr val="FF0000"/>
              </a:buClr>
              <a:buSzTx/>
              <a:buFontTx/>
              <a:buNone/>
              <a:tabLst/>
              <a:defRPr/>
            </a:pPr>
            <a:r>
              <a:rPr lang="en-US" dirty="0"/>
              <a:t>Click on picture icon to insert photo</a:t>
            </a:r>
          </a:p>
          <a:p>
            <a:endParaRPr lang="en-US" dirty="0"/>
          </a:p>
          <a:p>
            <a:endParaRPr lang="en-US" dirty="0"/>
          </a:p>
        </p:txBody>
      </p:sp>
      <p:sp>
        <p:nvSpPr>
          <p:cNvPr id="6" name="Rectangle 6">
            <a:extLst>
              <a:ext uri="{FF2B5EF4-FFF2-40B4-BE49-F238E27FC236}">
                <a16:creationId xmlns:a16="http://schemas.microsoft.com/office/drawing/2014/main" id="{49894434-55D9-D946-A2A3-6ED3B95C9976}"/>
              </a:ext>
            </a:extLst>
          </p:cNvPr>
          <p:cNvSpPr>
            <a:spLocks noGrp="1" noChangeArrowheads="1"/>
          </p:cNvSpPr>
          <p:nvPr>
            <p:ph type="sldNum" sz="quarter" idx="13"/>
          </p:nvPr>
        </p:nvSpPr>
        <p:spPr>
          <a:xfrm>
            <a:off x="7884368" y="6349913"/>
            <a:ext cx="1079500" cy="485775"/>
          </a:xfrm>
          <a:prstGeom prst="rect">
            <a:avLst/>
          </a:prstGeom>
          <a:ln/>
        </p:spPr>
        <p:txBody>
          <a:bodyPr/>
          <a:lstStyle>
            <a:lvl1pPr>
              <a:defRPr>
                <a:solidFill>
                  <a:schemeClr val="bg1"/>
                </a:solidFill>
              </a:defRPr>
            </a:lvl1pPr>
          </a:lstStyle>
          <a:p>
            <a:pPr>
              <a:defRPr/>
            </a:pPr>
            <a:fld id="{E31A3992-5B00-0A42-93B4-D0E70D851268}" type="slidenum">
              <a:rPr lang="en-GB" altLang="en-US" smtClean="0"/>
              <a:pPr>
                <a:defRPr/>
              </a:pPr>
              <a:t>‹#›</a:t>
            </a:fld>
            <a:endParaRPr lang="en-GB" altLang="en-US" dirty="0"/>
          </a:p>
        </p:txBody>
      </p:sp>
      <p:sp>
        <p:nvSpPr>
          <p:cNvPr id="11" name="Title Placeholder 9">
            <a:extLst>
              <a:ext uri="{FF2B5EF4-FFF2-40B4-BE49-F238E27FC236}">
                <a16:creationId xmlns:a16="http://schemas.microsoft.com/office/drawing/2014/main" id="{6C91AA40-4C4F-5547-8513-9554FCF86791}"/>
              </a:ext>
            </a:extLst>
          </p:cNvPr>
          <p:cNvSpPr>
            <a:spLocks noGrp="1"/>
          </p:cNvSpPr>
          <p:nvPr>
            <p:ph type="title" hasCustomPrompt="1"/>
          </p:nvPr>
        </p:nvSpPr>
        <p:spPr>
          <a:xfrm>
            <a:off x="644426" y="652488"/>
            <a:ext cx="7886700" cy="759619"/>
          </a:xfrm>
          <a:prstGeom prst="rect">
            <a:avLst/>
          </a:prstGeom>
        </p:spPr>
        <p:txBody>
          <a:bodyPr vert="horz" lIns="91440" tIns="45720" rIns="91440" bIns="45720" rtlCol="0" anchor="t">
            <a:noAutofit/>
          </a:bodyPr>
          <a:lstStyle>
            <a:lvl1pPr>
              <a:defRPr>
                <a:latin typeface="+mj-lt"/>
              </a:defRPr>
            </a:lvl1pPr>
          </a:lstStyle>
          <a:p>
            <a:r>
              <a:rPr lang="en-GB" dirty="0"/>
              <a:t>Photo with quote</a:t>
            </a:r>
            <a:endParaRPr lang="en-US" dirty="0"/>
          </a:p>
        </p:txBody>
      </p:sp>
    </p:spTree>
    <p:extLst>
      <p:ext uri="{BB962C8B-B14F-4D97-AF65-F5344CB8AC3E}">
        <p14:creationId xmlns:p14="http://schemas.microsoft.com/office/powerpoint/2010/main" val="1248786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A Template - Image Slide 2">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A7E7DD47-B7A4-304C-866E-53FA59FC7E71}"/>
              </a:ext>
            </a:extLst>
          </p:cNvPr>
          <p:cNvSpPr>
            <a:spLocks noGrp="1"/>
          </p:cNvSpPr>
          <p:nvPr>
            <p:ph type="body" sz="quarter" idx="11" hasCustomPrompt="1"/>
          </p:nvPr>
        </p:nvSpPr>
        <p:spPr>
          <a:xfrm>
            <a:off x="6602984" y="4129195"/>
            <a:ext cx="2303908" cy="1206500"/>
          </a:xfrm>
        </p:spPr>
        <p:txBody>
          <a:bodyPr/>
          <a:lstStyle>
            <a:lvl1pPr>
              <a:defRPr>
                <a:latin typeface="+mn-lt"/>
              </a:defRPr>
            </a:lvl1pPr>
          </a:lstStyle>
          <a:p>
            <a:pPr lvl="0"/>
            <a:r>
              <a:rPr lang="en-GB" dirty="0"/>
              <a:t>Caption text can go here. Just a short one of about 15 words or so. </a:t>
            </a:r>
          </a:p>
        </p:txBody>
      </p:sp>
      <p:sp>
        <p:nvSpPr>
          <p:cNvPr id="6" name="Picture Placeholder 5">
            <a:extLst>
              <a:ext uri="{FF2B5EF4-FFF2-40B4-BE49-F238E27FC236}">
                <a16:creationId xmlns:a16="http://schemas.microsoft.com/office/drawing/2014/main" id="{E1F115BE-32C2-1F4D-9899-AC89E2D77969}"/>
              </a:ext>
            </a:extLst>
          </p:cNvPr>
          <p:cNvSpPr>
            <a:spLocks noGrp="1"/>
          </p:cNvSpPr>
          <p:nvPr>
            <p:ph type="pic" sz="quarter" idx="12" hasCustomPrompt="1"/>
          </p:nvPr>
        </p:nvSpPr>
        <p:spPr>
          <a:xfrm>
            <a:off x="588963" y="1676946"/>
            <a:ext cx="5927725" cy="3659188"/>
          </a:xfrm>
        </p:spPr>
        <p:txBody>
          <a:bodyPr anchor="ctr"/>
          <a:lstStyle>
            <a:lvl1pPr marL="0" marR="0" indent="0" algn="ctr" defTabSz="914400" rtl="0" eaLnBrk="1" fontAlgn="base" latinLnBrk="0" hangingPunct="1">
              <a:lnSpc>
                <a:spcPct val="100000"/>
              </a:lnSpc>
              <a:spcBef>
                <a:spcPct val="20000"/>
              </a:spcBef>
              <a:spcAft>
                <a:spcPct val="0"/>
              </a:spcAft>
              <a:buClr>
                <a:srgbClr val="FF0000"/>
              </a:buClr>
              <a:buSzTx/>
              <a:buFontTx/>
              <a:buNone/>
              <a:tabLst/>
              <a:defRPr>
                <a:latin typeface="+mn-lt"/>
              </a:defRPr>
            </a:lvl1pPr>
          </a:lstStyle>
          <a:p>
            <a:pPr marL="0" marR="0" lvl="0" indent="0" algn="ctr" defTabSz="914400" rtl="0" eaLnBrk="1" fontAlgn="base" latinLnBrk="0" hangingPunct="1">
              <a:lnSpc>
                <a:spcPct val="100000"/>
              </a:lnSpc>
              <a:spcBef>
                <a:spcPct val="20000"/>
              </a:spcBef>
              <a:spcAft>
                <a:spcPct val="0"/>
              </a:spcAft>
              <a:buClr>
                <a:srgbClr val="FF0000"/>
              </a:buClr>
              <a:buSzTx/>
              <a:buFontTx/>
              <a:buNone/>
              <a:tabLst/>
              <a:defRPr/>
            </a:pPr>
            <a:r>
              <a:rPr lang="en-US" dirty="0"/>
              <a:t>Click on picture icon to insert photo</a:t>
            </a:r>
          </a:p>
          <a:p>
            <a:endParaRPr lang="en-US" dirty="0"/>
          </a:p>
          <a:p>
            <a:endParaRPr lang="en-US" dirty="0"/>
          </a:p>
        </p:txBody>
      </p:sp>
      <p:sp>
        <p:nvSpPr>
          <p:cNvPr id="7" name="Slide Number Placeholder 6">
            <a:extLst>
              <a:ext uri="{FF2B5EF4-FFF2-40B4-BE49-F238E27FC236}">
                <a16:creationId xmlns:a16="http://schemas.microsoft.com/office/drawing/2014/main" id="{3055382E-5DBE-AB4F-8D10-287BF4B00949}"/>
              </a:ext>
            </a:extLst>
          </p:cNvPr>
          <p:cNvSpPr>
            <a:spLocks noGrp="1" noChangeArrowheads="1"/>
          </p:cNvSpPr>
          <p:nvPr>
            <p:ph type="sldNum" sz="quarter" idx="13"/>
          </p:nvPr>
        </p:nvSpPr>
        <p:spPr>
          <a:xfrm>
            <a:off x="7884368" y="6349913"/>
            <a:ext cx="1079500" cy="485775"/>
          </a:xfrm>
          <a:prstGeom prst="rect">
            <a:avLst/>
          </a:prstGeom>
          <a:ln/>
        </p:spPr>
        <p:txBody>
          <a:bodyPr/>
          <a:lstStyle>
            <a:lvl1pPr>
              <a:defRPr>
                <a:solidFill>
                  <a:schemeClr val="bg1"/>
                </a:solidFill>
              </a:defRPr>
            </a:lvl1pPr>
          </a:lstStyle>
          <a:p>
            <a:pPr>
              <a:defRPr/>
            </a:pPr>
            <a:fld id="{E31A3992-5B00-0A42-93B4-D0E70D851268}" type="slidenum">
              <a:rPr lang="en-GB" altLang="en-US" smtClean="0"/>
              <a:pPr>
                <a:defRPr/>
              </a:pPr>
              <a:t>‹#›</a:t>
            </a:fld>
            <a:endParaRPr lang="en-GB" altLang="en-US" dirty="0"/>
          </a:p>
        </p:txBody>
      </p:sp>
      <p:sp>
        <p:nvSpPr>
          <p:cNvPr id="9" name="Title Placeholder 9">
            <a:extLst>
              <a:ext uri="{FF2B5EF4-FFF2-40B4-BE49-F238E27FC236}">
                <a16:creationId xmlns:a16="http://schemas.microsoft.com/office/drawing/2014/main" id="{9EA94505-B008-B745-85BA-69C41BB4EA70}"/>
              </a:ext>
            </a:extLst>
          </p:cNvPr>
          <p:cNvSpPr>
            <a:spLocks noGrp="1"/>
          </p:cNvSpPr>
          <p:nvPr>
            <p:ph type="title" hasCustomPrompt="1"/>
          </p:nvPr>
        </p:nvSpPr>
        <p:spPr>
          <a:xfrm>
            <a:off x="628650" y="692696"/>
            <a:ext cx="7886700" cy="759619"/>
          </a:xfrm>
          <a:prstGeom prst="rect">
            <a:avLst/>
          </a:prstGeom>
        </p:spPr>
        <p:txBody>
          <a:bodyPr vert="horz" lIns="91440" tIns="45720" rIns="91440" bIns="45720" rtlCol="0" anchor="t">
            <a:noAutofit/>
          </a:bodyPr>
          <a:lstStyle>
            <a:lvl1pPr>
              <a:defRPr b="1" i="0">
                <a:latin typeface="Arial" panose="020B0604020202020204" pitchFamily="34" charset="0"/>
                <a:cs typeface="Arial" panose="020B0604020202020204" pitchFamily="34" charset="0"/>
              </a:defRPr>
            </a:lvl1pPr>
          </a:lstStyle>
          <a:p>
            <a:r>
              <a:rPr lang="en-GB" dirty="0"/>
              <a:t>One photo</a:t>
            </a:r>
            <a:endParaRPr lang="en-US" dirty="0"/>
          </a:p>
        </p:txBody>
      </p:sp>
    </p:spTree>
    <p:extLst>
      <p:ext uri="{BB962C8B-B14F-4D97-AF65-F5344CB8AC3E}">
        <p14:creationId xmlns:p14="http://schemas.microsoft.com/office/powerpoint/2010/main" val="3143455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A Template - Image Slide 3">
    <p:spTree>
      <p:nvGrpSpPr>
        <p:cNvPr id="1" name=""/>
        <p:cNvGrpSpPr/>
        <p:nvPr/>
      </p:nvGrpSpPr>
      <p:grpSpPr>
        <a:xfrm>
          <a:off x="0" y="0"/>
          <a:ext cx="0" cy="0"/>
          <a:chOff x="0" y="0"/>
          <a:chExt cx="0" cy="0"/>
        </a:xfrm>
      </p:grpSpPr>
      <p:sp>
        <p:nvSpPr>
          <p:cNvPr id="14" name="Text Placeholder 16">
            <a:extLst>
              <a:ext uri="{FF2B5EF4-FFF2-40B4-BE49-F238E27FC236}">
                <a16:creationId xmlns:a16="http://schemas.microsoft.com/office/drawing/2014/main" id="{773A790D-9499-F54E-A3AB-CB1B713F64BB}"/>
              </a:ext>
            </a:extLst>
          </p:cNvPr>
          <p:cNvSpPr>
            <a:spLocks noGrp="1"/>
          </p:cNvSpPr>
          <p:nvPr>
            <p:ph type="body" sz="quarter" idx="11" hasCustomPrompt="1"/>
          </p:nvPr>
        </p:nvSpPr>
        <p:spPr>
          <a:xfrm>
            <a:off x="6410251" y="4201814"/>
            <a:ext cx="2303908" cy="1206500"/>
          </a:xfrm>
        </p:spPr>
        <p:txBody>
          <a:bodyPr/>
          <a:lstStyle>
            <a:lvl1pPr>
              <a:defRPr>
                <a:latin typeface="+mn-lt"/>
              </a:defRPr>
            </a:lvl1pPr>
          </a:lstStyle>
          <a:p>
            <a:pPr lvl="0"/>
            <a:r>
              <a:rPr lang="en-GB" dirty="0"/>
              <a:t>Caption text can go here. Just a short one of about 15 words or so. </a:t>
            </a:r>
          </a:p>
        </p:txBody>
      </p:sp>
      <p:sp>
        <p:nvSpPr>
          <p:cNvPr id="4" name="Picture Placeholder 3">
            <a:extLst>
              <a:ext uri="{FF2B5EF4-FFF2-40B4-BE49-F238E27FC236}">
                <a16:creationId xmlns:a16="http://schemas.microsoft.com/office/drawing/2014/main" id="{AB86033A-8847-7A40-9E1C-B8DDF48CCB82}"/>
              </a:ext>
            </a:extLst>
          </p:cNvPr>
          <p:cNvSpPr>
            <a:spLocks noGrp="1"/>
          </p:cNvSpPr>
          <p:nvPr>
            <p:ph type="pic" sz="quarter" idx="12" hasCustomPrompt="1"/>
          </p:nvPr>
        </p:nvSpPr>
        <p:spPr>
          <a:xfrm>
            <a:off x="755576" y="1628325"/>
            <a:ext cx="2543175" cy="3795713"/>
          </a:xfrm>
        </p:spPr>
        <p:txBody>
          <a:bodyPr anchor="ctr"/>
          <a:lstStyle>
            <a:lvl1pPr algn="ctr">
              <a:defRPr>
                <a:latin typeface="+mn-lt"/>
              </a:defRPr>
            </a:lvl1pPr>
          </a:lstStyle>
          <a:p>
            <a:r>
              <a:rPr lang="en-US" dirty="0"/>
              <a:t>Click on picture icon to insert photo</a:t>
            </a:r>
          </a:p>
          <a:p>
            <a:endParaRPr lang="en-US" dirty="0"/>
          </a:p>
          <a:p>
            <a:endParaRPr lang="en-US" dirty="0"/>
          </a:p>
        </p:txBody>
      </p:sp>
      <p:sp>
        <p:nvSpPr>
          <p:cNvPr id="7" name="Picture Placeholder 6">
            <a:extLst>
              <a:ext uri="{FF2B5EF4-FFF2-40B4-BE49-F238E27FC236}">
                <a16:creationId xmlns:a16="http://schemas.microsoft.com/office/drawing/2014/main" id="{92041993-15D8-EA4F-B34F-A7343CD9DF0B}"/>
              </a:ext>
            </a:extLst>
          </p:cNvPr>
          <p:cNvSpPr>
            <a:spLocks noGrp="1"/>
          </p:cNvSpPr>
          <p:nvPr>
            <p:ph type="pic" sz="quarter" idx="13"/>
          </p:nvPr>
        </p:nvSpPr>
        <p:spPr>
          <a:xfrm>
            <a:off x="3600376" y="1628325"/>
            <a:ext cx="2508250" cy="3811588"/>
          </a:xfrm>
        </p:spPr>
        <p:txBody>
          <a:bodyPr anchor="ctr"/>
          <a:lstStyle>
            <a:lvl1pPr marL="0" marR="0" indent="0" algn="ctr" defTabSz="914400" rtl="0" eaLnBrk="1" fontAlgn="base" latinLnBrk="0" hangingPunct="1">
              <a:lnSpc>
                <a:spcPct val="100000"/>
              </a:lnSpc>
              <a:spcBef>
                <a:spcPct val="20000"/>
              </a:spcBef>
              <a:spcAft>
                <a:spcPct val="0"/>
              </a:spcAft>
              <a:buClr>
                <a:srgbClr val="FF0000"/>
              </a:buClr>
              <a:buSzTx/>
              <a:buFontTx/>
              <a:buNone/>
              <a:tabLst/>
              <a:defRPr>
                <a:latin typeface="+mn-lt"/>
              </a:defRPr>
            </a:lvl1pPr>
          </a:lstStyle>
          <a:p>
            <a:pPr marL="0" marR="0" lvl="0" indent="0" algn="ctr" defTabSz="914400" rtl="0" eaLnBrk="1" fontAlgn="base" latinLnBrk="0" hangingPunct="1">
              <a:lnSpc>
                <a:spcPct val="100000"/>
              </a:lnSpc>
              <a:spcBef>
                <a:spcPct val="20000"/>
              </a:spcBef>
              <a:spcAft>
                <a:spcPct val="0"/>
              </a:spcAft>
              <a:buClr>
                <a:srgbClr val="FF0000"/>
              </a:buClr>
              <a:buSzTx/>
              <a:buFontTx/>
              <a:buNone/>
              <a:tabLst/>
              <a:defRPr/>
            </a:pPr>
            <a:endParaRPr lang="en-US" dirty="0"/>
          </a:p>
          <a:p>
            <a:pPr marL="0" marR="0" lvl="0" indent="0" algn="ctr" defTabSz="914400" rtl="0" eaLnBrk="1" fontAlgn="base" latinLnBrk="0" hangingPunct="1">
              <a:lnSpc>
                <a:spcPct val="100000"/>
              </a:lnSpc>
              <a:spcBef>
                <a:spcPct val="20000"/>
              </a:spcBef>
              <a:spcAft>
                <a:spcPct val="0"/>
              </a:spcAft>
              <a:buClr>
                <a:srgbClr val="FF0000"/>
              </a:buClr>
              <a:buSzTx/>
              <a:buFontTx/>
              <a:buNone/>
              <a:tabLst/>
              <a:defRPr/>
            </a:pPr>
            <a:r>
              <a:rPr lang="en-US" dirty="0"/>
              <a:t>Click on picture icon to insert photo</a:t>
            </a:r>
          </a:p>
          <a:p>
            <a:endParaRPr lang="en-US" dirty="0"/>
          </a:p>
          <a:p>
            <a:endParaRPr lang="en-US" dirty="0"/>
          </a:p>
          <a:p>
            <a:endParaRPr lang="en-US" dirty="0"/>
          </a:p>
        </p:txBody>
      </p:sp>
      <p:sp>
        <p:nvSpPr>
          <p:cNvPr id="8" name="Rectangle 6">
            <a:extLst>
              <a:ext uri="{FF2B5EF4-FFF2-40B4-BE49-F238E27FC236}">
                <a16:creationId xmlns:a16="http://schemas.microsoft.com/office/drawing/2014/main" id="{D0BFB4EC-52AB-3A40-A8D5-761FDD1CE061}"/>
              </a:ext>
            </a:extLst>
          </p:cNvPr>
          <p:cNvSpPr>
            <a:spLocks noGrp="1" noChangeArrowheads="1"/>
          </p:cNvSpPr>
          <p:nvPr>
            <p:ph type="sldNum" sz="quarter" idx="14"/>
          </p:nvPr>
        </p:nvSpPr>
        <p:spPr>
          <a:xfrm>
            <a:off x="7884368" y="6349913"/>
            <a:ext cx="1079500" cy="485775"/>
          </a:xfrm>
          <a:prstGeom prst="rect">
            <a:avLst/>
          </a:prstGeom>
          <a:ln/>
        </p:spPr>
        <p:txBody>
          <a:bodyPr/>
          <a:lstStyle>
            <a:lvl1pPr>
              <a:defRPr>
                <a:solidFill>
                  <a:schemeClr val="bg1"/>
                </a:solidFill>
              </a:defRPr>
            </a:lvl1pPr>
          </a:lstStyle>
          <a:p>
            <a:pPr>
              <a:defRPr/>
            </a:pPr>
            <a:fld id="{E31A3992-5B00-0A42-93B4-D0E70D851268}" type="slidenum">
              <a:rPr lang="en-GB" altLang="en-US" smtClean="0"/>
              <a:pPr>
                <a:defRPr/>
              </a:pPr>
              <a:t>‹#›</a:t>
            </a:fld>
            <a:endParaRPr lang="en-GB" altLang="en-US" dirty="0"/>
          </a:p>
        </p:txBody>
      </p:sp>
      <p:sp>
        <p:nvSpPr>
          <p:cNvPr id="11" name="Title Placeholder 9">
            <a:extLst>
              <a:ext uri="{FF2B5EF4-FFF2-40B4-BE49-F238E27FC236}">
                <a16:creationId xmlns:a16="http://schemas.microsoft.com/office/drawing/2014/main" id="{C8A10E32-95F3-8044-BB20-B512B79FCDA5}"/>
              </a:ext>
            </a:extLst>
          </p:cNvPr>
          <p:cNvSpPr>
            <a:spLocks noGrp="1"/>
          </p:cNvSpPr>
          <p:nvPr>
            <p:ph type="title" hasCustomPrompt="1"/>
          </p:nvPr>
        </p:nvSpPr>
        <p:spPr>
          <a:xfrm>
            <a:off x="628650" y="692696"/>
            <a:ext cx="7886700" cy="759619"/>
          </a:xfrm>
          <a:prstGeom prst="rect">
            <a:avLst/>
          </a:prstGeom>
        </p:spPr>
        <p:txBody>
          <a:bodyPr vert="horz" lIns="91440" tIns="45720" rIns="91440" bIns="45720" rtlCol="0" anchor="t">
            <a:noAutofit/>
          </a:bodyPr>
          <a:lstStyle>
            <a:lvl1pPr>
              <a:defRPr>
                <a:latin typeface="+mj-lt"/>
              </a:defRPr>
            </a:lvl1pPr>
          </a:lstStyle>
          <a:p>
            <a:r>
              <a:rPr lang="en-GB" dirty="0"/>
              <a:t>Two photos</a:t>
            </a:r>
            <a:endParaRPr lang="en-US" dirty="0"/>
          </a:p>
        </p:txBody>
      </p:sp>
    </p:spTree>
    <p:extLst>
      <p:ext uri="{BB962C8B-B14F-4D97-AF65-F5344CB8AC3E}">
        <p14:creationId xmlns:p14="http://schemas.microsoft.com/office/powerpoint/2010/main" val="72488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A Template - Video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8FB03-A776-1D4A-963C-8EA3430FA136}"/>
              </a:ext>
            </a:extLst>
          </p:cNvPr>
          <p:cNvSpPr>
            <a:spLocks noGrp="1"/>
          </p:cNvSpPr>
          <p:nvPr>
            <p:ph type="title" hasCustomPrompt="1"/>
          </p:nvPr>
        </p:nvSpPr>
        <p:spPr>
          <a:xfrm>
            <a:off x="628650" y="652487"/>
            <a:ext cx="7886700" cy="759619"/>
          </a:xfrm>
        </p:spPr>
        <p:txBody>
          <a:bodyPr/>
          <a:lstStyle>
            <a:lvl1pPr>
              <a:defRPr>
                <a:latin typeface="+mj-lt"/>
              </a:defRPr>
            </a:lvl1pPr>
          </a:lstStyle>
          <a:p>
            <a:r>
              <a:rPr lang="en-GB" dirty="0"/>
              <a:t>Video </a:t>
            </a:r>
            <a:endParaRPr lang="en-US" dirty="0"/>
          </a:p>
        </p:txBody>
      </p:sp>
      <p:sp>
        <p:nvSpPr>
          <p:cNvPr id="5" name="Media Placeholder 4">
            <a:extLst>
              <a:ext uri="{FF2B5EF4-FFF2-40B4-BE49-F238E27FC236}">
                <a16:creationId xmlns:a16="http://schemas.microsoft.com/office/drawing/2014/main" id="{4C2DAD14-1745-5848-B6B4-BEFBF1ECD06E}"/>
              </a:ext>
            </a:extLst>
          </p:cNvPr>
          <p:cNvSpPr>
            <a:spLocks noGrp="1"/>
          </p:cNvSpPr>
          <p:nvPr>
            <p:ph type="media" sz="quarter" idx="11" hasCustomPrompt="1"/>
          </p:nvPr>
        </p:nvSpPr>
        <p:spPr>
          <a:xfrm>
            <a:off x="628650" y="1484784"/>
            <a:ext cx="7886700" cy="3959225"/>
          </a:xfrm>
        </p:spPr>
        <p:txBody>
          <a:bodyPr anchor="ctr"/>
          <a:lstStyle>
            <a:lvl1pPr algn="ctr">
              <a:defRPr>
                <a:latin typeface="+mn-lt"/>
              </a:defRPr>
            </a:lvl1pPr>
          </a:lstStyle>
          <a:p>
            <a:r>
              <a:rPr lang="en-US" dirty="0"/>
              <a:t>Insert video here </a:t>
            </a:r>
          </a:p>
        </p:txBody>
      </p:sp>
      <p:sp>
        <p:nvSpPr>
          <p:cNvPr id="6" name="Rectangle 6">
            <a:extLst>
              <a:ext uri="{FF2B5EF4-FFF2-40B4-BE49-F238E27FC236}">
                <a16:creationId xmlns:a16="http://schemas.microsoft.com/office/drawing/2014/main" id="{8A95F68D-E58C-2541-A8F7-79FE0F959D9F}"/>
              </a:ext>
            </a:extLst>
          </p:cNvPr>
          <p:cNvSpPr>
            <a:spLocks noGrp="1" noChangeArrowheads="1"/>
          </p:cNvSpPr>
          <p:nvPr>
            <p:ph type="sldNum" sz="quarter" idx="14"/>
          </p:nvPr>
        </p:nvSpPr>
        <p:spPr>
          <a:xfrm>
            <a:off x="7884368" y="6349913"/>
            <a:ext cx="1079500" cy="485775"/>
          </a:xfrm>
          <a:prstGeom prst="rect">
            <a:avLst/>
          </a:prstGeom>
          <a:ln/>
        </p:spPr>
        <p:txBody>
          <a:bodyPr/>
          <a:lstStyle>
            <a:lvl1pPr>
              <a:defRPr>
                <a:solidFill>
                  <a:schemeClr val="bg1"/>
                </a:solidFill>
              </a:defRPr>
            </a:lvl1pPr>
          </a:lstStyle>
          <a:p>
            <a:pPr>
              <a:defRPr/>
            </a:pPr>
            <a:fld id="{E31A3992-5B00-0A42-93B4-D0E70D851268}" type="slidenum">
              <a:rPr lang="en-GB" altLang="en-US" smtClean="0"/>
              <a:pPr>
                <a:defRPr/>
              </a:pPr>
              <a:t>‹#›</a:t>
            </a:fld>
            <a:endParaRPr lang="en-GB" altLang="en-US" dirty="0"/>
          </a:p>
        </p:txBody>
      </p:sp>
    </p:spTree>
    <p:extLst>
      <p:ext uri="{BB962C8B-B14F-4D97-AF65-F5344CB8AC3E}">
        <p14:creationId xmlns:p14="http://schemas.microsoft.com/office/powerpoint/2010/main" val="2641897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theme" Target="../theme/theme3.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1CEC3-7DB2-0B4E-AC64-A69A1A36E0EA}"/>
              </a:ext>
            </a:extLst>
          </p:cNvPr>
          <p:cNvSpPr>
            <a:spLocks noGrp="1"/>
          </p:cNvSpPr>
          <p:nvPr>
            <p:ph type="title"/>
          </p:nvPr>
        </p:nvSpPr>
        <p:spPr>
          <a:xfrm>
            <a:off x="1187624" y="365125"/>
            <a:ext cx="7327726" cy="5224115"/>
          </a:xfrm>
          <a:prstGeom prst="rect">
            <a:avLst/>
          </a:prstGeom>
        </p:spPr>
        <p:txBody>
          <a:bodyPr vert="horz" lIns="91440" tIns="45720" rIns="91440" bIns="45720" rtlCol="0" anchor="ctr">
            <a:noAutofit/>
          </a:bodyPr>
          <a:lstStyle/>
          <a:p>
            <a:r>
              <a:rPr lang="en-GB" sz="8000" spc="-150" dirty="0"/>
              <a:t>Short title </a:t>
            </a:r>
            <a:br>
              <a:rPr lang="en-GB" sz="8000" spc="-150" dirty="0"/>
            </a:br>
            <a:r>
              <a:rPr lang="en-GB" sz="8000" spc="-150" dirty="0"/>
              <a:t>to go here	</a:t>
            </a:r>
            <a:endParaRPr lang="en-US" dirty="0"/>
          </a:p>
        </p:txBody>
      </p:sp>
      <p:pic>
        <p:nvPicPr>
          <p:cNvPr id="4" name="Picture 3">
            <a:extLst>
              <a:ext uri="{FF2B5EF4-FFF2-40B4-BE49-F238E27FC236}">
                <a16:creationId xmlns:a16="http://schemas.microsoft.com/office/drawing/2014/main" id="{967C8D40-65B3-3143-ACAA-E2392412FD54}"/>
              </a:ext>
            </a:extLst>
          </p:cNvPr>
          <p:cNvPicPr>
            <a:picLocks noChangeAspect="1"/>
          </p:cNvPicPr>
          <p:nvPr userDrawn="1"/>
        </p:nvPicPr>
        <p:blipFill>
          <a:blip r:embed="rId3"/>
          <a:srcRect/>
          <a:stretch/>
        </p:blipFill>
        <p:spPr>
          <a:xfrm>
            <a:off x="0" y="716"/>
            <a:ext cx="9171161" cy="6878370"/>
          </a:xfrm>
          <a:prstGeom prst="rect">
            <a:avLst/>
          </a:prstGeom>
        </p:spPr>
      </p:pic>
      <p:pic>
        <p:nvPicPr>
          <p:cNvPr id="5" name="Picture 4">
            <a:extLst>
              <a:ext uri="{FF2B5EF4-FFF2-40B4-BE49-F238E27FC236}">
                <a16:creationId xmlns:a16="http://schemas.microsoft.com/office/drawing/2014/main" id="{D4DF34D4-392E-5940-8AD4-ED60779C4157}"/>
              </a:ext>
            </a:extLst>
          </p:cNvPr>
          <p:cNvPicPr>
            <a:picLocks noChangeAspect="1"/>
          </p:cNvPicPr>
          <p:nvPr userDrawn="1"/>
        </p:nvPicPr>
        <p:blipFill>
          <a:blip r:embed="rId4"/>
          <a:srcRect/>
          <a:stretch/>
        </p:blipFill>
        <p:spPr>
          <a:xfrm>
            <a:off x="0" y="11088"/>
            <a:ext cx="9171160" cy="6878370"/>
          </a:xfrm>
          <a:prstGeom prst="rect">
            <a:avLst/>
          </a:prstGeom>
        </p:spPr>
      </p:pic>
    </p:spTree>
    <p:extLst>
      <p:ext uri="{BB962C8B-B14F-4D97-AF65-F5344CB8AC3E}">
        <p14:creationId xmlns:p14="http://schemas.microsoft.com/office/powerpoint/2010/main" val="226458532"/>
      </p:ext>
    </p:extLst>
  </p:cSld>
  <p:clrMap bg1="lt1" tx1="dk1" bg2="lt2" tx2="dk2" accent1="accent1" accent2="accent2" accent3="accent3" accent4="accent4" accent5="accent5" accent6="accent6" hlink="hlink" folHlink="folHlink"/>
  <p:sldLayoutIdLst>
    <p:sldLayoutId id="2147483719" r:id="rId1"/>
  </p:sldLayoutIdLst>
  <p:txStyles>
    <p:titleStyle>
      <a:lvl1pPr algn="ctr" defTabSz="914400" rtl="0" eaLnBrk="1" latinLnBrk="0" hangingPunct="1">
        <a:lnSpc>
          <a:spcPct val="90000"/>
        </a:lnSpc>
        <a:spcBef>
          <a:spcPct val="0"/>
        </a:spcBef>
        <a:buNone/>
        <a:defRPr sz="8000" b="1" i="0" kern="1200">
          <a:solidFill>
            <a:srgbClr val="FF0000"/>
          </a:solidFill>
          <a:latin typeface="Mokoko Trial Extra Bold" panose="02060503020203020204" pitchFamily="18" charset="77"/>
          <a:ea typeface="+mj-ea"/>
          <a:cs typeface="Mokoko Trial Extra Bold" panose="02060503020203020204" pitchFamily="18"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B120A96-DF6E-C041-9EBB-330A64651678}"/>
              </a:ext>
            </a:extLst>
          </p:cNvPr>
          <p:cNvPicPr>
            <a:picLocks noChangeAspect="1"/>
          </p:cNvPicPr>
          <p:nvPr userDrawn="1"/>
        </p:nvPicPr>
        <p:blipFill>
          <a:blip r:embed="rId3"/>
          <a:srcRect/>
          <a:stretch/>
        </p:blipFill>
        <p:spPr>
          <a:xfrm>
            <a:off x="-13581" y="0"/>
            <a:ext cx="9171161" cy="6878370"/>
          </a:xfrm>
          <a:prstGeom prst="rect">
            <a:avLst/>
          </a:prstGeom>
        </p:spPr>
      </p:pic>
      <p:sp>
        <p:nvSpPr>
          <p:cNvPr id="3" name="Title Placeholder 2">
            <a:extLst>
              <a:ext uri="{FF2B5EF4-FFF2-40B4-BE49-F238E27FC236}">
                <a16:creationId xmlns:a16="http://schemas.microsoft.com/office/drawing/2014/main" id="{343FC2F3-7621-8042-AD92-20122CFC311F}"/>
              </a:ext>
            </a:extLst>
          </p:cNvPr>
          <p:cNvSpPr>
            <a:spLocks noGrp="1"/>
          </p:cNvSpPr>
          <p:nvPr>
            <p:ph type="title"/>
          </p:nvPr>
        </p:nvSpPr>
        <p:spPr>
          <a:xfrm>
            <a:off x="644549" y="692696"/>
            <a:ext cx="7831782" cy="1296144"/>
          </a:xfrm>
          <a:prstGeom prst="rect">
            <a:avLst/>
          </a:prstGeom>
        </p:spPr>
        <p:txBody>
          <a:bodyPr vert="horz" lIns="91440" tIns="45720" rIns="91440" bIns="45720" rtlCol="0" anchor="ctr">
            <a:normAutofit/>
          </a:bodyPr>
          <a:lstStyle/>
          <a:p>
            <a:r>
              <a:rPr lang="en-GB" dirty="0"/>
              <a:t>Short title goes here</a:t>
            </a:r>
            <a:endParaRPr lang="en-US" dirty="0"/>
          </a:p>
        </p:txBody>
      </p:sp>
    </p:spTree>
    <p:extLst>
      <p:ext uri="{BB962C8B-B14F-4D97-AF65-F5344CB8AC3E}">
        <p14:creationId xmlns:p14="http://schemas.microsoft.com/office/powerpoint/2010/main" val="3217467318"/>
      </p:ext>
    </p:extLst>
  </p:cSld>
  <p:clrMap bg1="lt1" tx1="dk1" bg2="lt2" tx2="dk2" accent1="accent1" accent2="accent2" accent3="accent3" accent4="accent4" accent5="accent5" accent6="accent6" hlink="hlink" folHlink="folHlink"/>
  <p:sldLayoutIdLst>
    <p:sldLayoutId id="2147483720" r:id="rId1"/>
  </p:sldLayoutIdLst>
  <p:txStyles>
    <p:titleStyle>
      <a:lvl1pPr algn="ctr" defTabSz="914400" rtl="0" eaLnBrk="1" latinLnBrk="0" hangingPunct="1">
        <a:lnSpc>
          <a:spcPct val="90000"/>
        </a:lnSpc>
        <a:spcBef>
          <a:spcPct val="0"/>
        </a:spcBef>
        <a:buNone/>
        <a:defRPr sz="4400" b="1" i="0" kern="1200">
          <a:solidFill>
            <a:srgbClr val="FF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A70D281-6B58-8444-8503-DF3E94F5C99E}"/>
              </a:ext>
            </a:extLst>
          </p:cNvPr>
          <p:cNvPicPr>
            <a:picLocks noChangeAspect="1"/>
          </p:cNvPicPr>
          <p:nvPr userDrawn="1"/>
        </p:nvPicPr>
        <p:blipFill>
          <a:blip r:embed="rId6"/>
          <a:srcRect/>
          <a:stretch/>
        </p:blipFill>
        <p:spPr>
          <a:xfrm>
            <a:off x="0" y="716"/>
            <a:ext cx="9171161" cy="6878370"/>
          </a:xfrm>
          <a:prstGeom prst="rect">
            <a:avLst/>
          </a:prstGeom>
        </p:spPr>
      </p:pic>
      <p:sp>
        <p:nvSpPr>
          <p:cNvPr id="2" name="Text Placeholder 1">
            <a:extLst>
              <a:ext uri="{FF2B5EF4-FFF2-40B4-BE49-F238E27FC236}">
                <a16:creationId xmlns:a16="http://schemas.microsoft.com/office/drawing/2014/main" id="{7D3BF2C0-F952-A04A-B1F7-7FC08812ACAE}"/>
              </a:ext>
            </a:extLst>
          </p:cNvPr>
          <p:cNvSpPr>
            <a:spLocks noGrp="1"/>
          </p:cNvSpPr>
          <p:nvPr>
            <p:ph type="body" idx="1"/>
          </p:nvPr>
        </p:nvSpPr>
        <p:spPr>
          <a:xfrm>
            <a:off x="628650" y="1825625"/>
            <a:ext cx="4735438" cy="1603375"/>
          </a:xfrm>
          <a:prstGeom prst="rect">
            <a:avLst/>
          </a:prstGeom>
        </p:spPr>
        <p:txBody>
          <a:bodyPr vert="horz" lIns="91440" tIns="45720" rIns="91440" bIns="45720" rtlCol="0">
            <a:normAutofit/>
          </a:bodyPr>
          <a:lstStyle/>
          <a:p>
            <a:pPr lvl="0"/>
            <a:r>
              <a:rPr lang="en-GB" dirty="0"/>
              <a:t>Photo caption and quotes</a:t>
            </a:r>
          </a:p>
          <a:p>
            <a:pPr lvl="0"/>
            <a:endParaRPr lang="en-GB" dirty="0"/>
          </a:p>
        </p:txBody>
      </p:sp>
      <p:sp>
        <p:nvSpPr>
          <p:cNvPr id="7" name="Slide Number Placeholder 6">
            <a:extLst>
              <a:ext uri="{FF2B5EF4-FFF2-40B4-BE49-F238E27FC236}">
                <a16:creationId xmlns:a16="http://schemas.microsoft.com/office/drawing/2014/main" id="{18923E4A-33D6-6448-B8A8-7C98BE9B0C06}"/>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85D1EE2C-079A-8247-AEF1-2B6520D3F5D8}" type="slidenum">
              <a:rPr lang="en-US" smtClean="0"/>
              <a:pPr/>
              <a:t>‹#›</a:t>
            </a:fld>
            <a:endParaRPr lang="en-US" dirty="0"/>
          </a:p>
        </p:txBody>
      </p:sp>
      <p:sp>
        <p:nvSpPr>
          <p:cNvPr id="9" name="Title Placeholder 9">
            <a:extLst>
              <a:ext uri="{FF2B5EF4-FFF2-40B4-BE49-F238E27FC236}">
                <a16:creationId xmlns:a16="http://schemas.microsoft.com/office/drawing/2014/main" id="{A16ECAFF-09DB-0E4C-A5A6-0DB557C007C6}"/>
              </a:ext>
            </a:extLst>
          </p:cNvPr>
          <p:cNvSpPr>
            <a:spLocks noGrp="1"/>
          </p:cNvSpPr>
          <p:nvPr>
            <p:ph type="title"/>
          </p:nvPr>
        </p:nvSpPr>
        <p:spPr>
          <a:xfrm>
            <a:off x="628650" y="365125"/>
            <a:ext cx="7886700" cy="759619"/>
          </a:xfrm>
          <a:prstGeom prst="rect">
            <a:avLst/>
          </a:prstGeom>
        </p:spPr>
        <p:txBody>
          <a:bodyPr vert="horz" lIns="91440" tIns="45720" rIns="91440" bIns="45720" rtlCol="0" anchor="t">
            <a:noAutofit/>
          </a:bodyPr>
          <a:lstStyle/>
          <a:p>
            <a:r>
              <a:rPr lang="en-GB" dirty="0"/>
              <a:t>Sample title </a:t>
            </a:r>
            <a:endParaRPr lang="en-US" dirty="0"/>
          </a:p>
        </p:txBody>
      </p:sp>
      <p:pic>
        <p:nvPicPr>
          <p:cNvPr id="8" name="Picture 7">
            <a:extLst>
              <a:ext uri="{FF2B5EF4-FFF2-40B4-BE49-F238E27FC236}">
                <a16:creationId xmlns:a16="http://schemas.microsoft.com/office/drawing/2014/main" id="{9489A6E7-4C7E-4144-849E-6316152B4C6D}"/>
              </a:ext>
            </a:extLst>
          </p:cNvPr>
          <p:cNvPicPr>
            <a:picLocks noChangeAspect="1"/>
          </p:cNvPicPr>
          <p:nvPr userDrawn="1"/>
        </p:nvPicPr>
        <p:blipFill>
          <a:blip r:embed="rId7"/>
          <a:srcRect/>
          <a:stretch/>
        </p:blipFill>
        <p:spPr>
          <a:xfrm>
            <a:off x="0" y="0"/>
            <a:ext cx="9171160" cy="6878370"/>
          </a:xfrm>
          <a:prstGeom prst="rect">
            <a:avLst/>
          </a:prstGeom>
        </p:spPr>
      </p:pic>
    </p:spTree>
    <p:extLst>
      <p:ext uri="{BB962C8B-B14F-4D97-AF65-F5344CB8AC3E}">
        <p14:creationId xmlns:p14="http://schemas.microsoft.com/office/powerpoint/2010/main" val="268271239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25" r:id="rId4"/>
  </p:sldLayoutIdLst>
  <p:hf hdr="0" ftr="0" dt="0"/>
  <p:txStyles>
    <p:titleStyle>
      <a:lvl1pPr algn="l" rtl="0" eaLnBrk="1" fontAlgn="base" hangingPunct="1">
        <a:spcBef>
          <a:spcPct val="0"/>
        </a:spcBef>
        <a:spcAft>
          <a:spcPct val="0"/>
        </a:spcAft>
        <a:defRPr sz="5400" b="1" i="0">
          <a:solidFill>
            <a:srgbClr val="FF0000"/>
          </a:solidFill>
          <a:latin typeface="Mokoko XBd" panose="02060503020203020204" pitchFamily="18" charset="77"/>
          <a:ea typeface="ヒラギノ角ゴ Pro W3" charset="0"/>
          <a:cs typeface="Mokoko XBd" panose="02060503020203020204" pitchFamily="18" charset="77"/>
        </a:defRPr>
      </a:lvl1pPr>
      <a:lvl2pPr algn="l" rtl="0" eaLnBrk="1" fontAlgn="base" hangingPunct="1">
        <a:spcBef>
          <a:spcPct val="0"/>
        </a:spcBef>
        <a:spcAft>
          <a:spcPct val="0"/>
        </a:spcAft>
        <a:defRPr sz="4400">
          <a:solidFill>
            <a:srgbClr val="FF0000"/>
          </a:solidFill>
          <a:latin typeface="Arial" charset="0"/>
          <a:ea typeface="ヒラギノ角ゴ Pro W3" charset="0"/>
          <a:cs typeface="ヒラギノ角ゴ Pro W3" charset="0"/>
        </a:defRPr>
      </a:lvl2pPr>
      <a:lvl3pPr algn="l" rtl="0" eaLnBrk="1" fontAlgn="base" hangingPunct="1">
        <a:spcBef>
          <a:spcPct val="0"/>
        </a:spcBef>
        <a:spcAft>
          <a:spcPct val="0"/>
        </a:spcAft>
        <a:defRPr sz="4400">
          <a:solidFill>
            <a:srgbClr val="FF0000"/>
          </a:solidFill>
          <a:latin typeface="Arial" charset="0"/>
          <a:ea typeface="ヒラギノ角ゴ Pro W3" charset="0"/>
          <a:cs typeface="ヒラギノ角ゴ Pro W3" charset="0"/>
        </a:defRPr>
      </a:lvl3pPr>
      <a:lvl4pPr algn="l" rtl="0" eaLnBrk="1" fontAlgn="base" hangingPunct="1">
        <a:spcBef>
          <a:spcPct val="0"/>
        </a:spcBef>
        <a:spcAft>
          <a:spcPct val="0"/>
        </a:spcAft>
        <a:defRPr sz="4400">
          <a:solidFill>
            <a:srgbClr val="FF0000"/>
          </a:solidFill>
          <a:latin typeface="Arial" charset="0"/>
          <a:ea typeface="ヒラギノ角ゴ Pro W3" charset="0"/>
          <a:cs typeface="ヒラギノ角ゴ Pro W3" charset="0"/>
        </a:defRPr>
      </a:lvl4pPr>
      <a:lvl5pPr algn="l" rtl="0" eaLnBrk="1" fontAlgn="base" hangingPunct="1">
        <a:spcBef>
          <a:spcPct val="0"/>
        </a:spcBef>
        <a:spcAft>
          <a:spcPct val="0"/>
        </a:spcAft>
        <a:defRPr sz="4400">
          <a:solidFill>
            <a:srgbClr val="FF0000"/>
          </a:solidFill>
          <a:latin typeface="Arial" charset="0"/>
          <a:ea typeface="ヒラギノ角ゴ Pro W3" charset="0"/>
          <a:cs typeface="ヒラギノ角ゴ Pro W3" charset="0"/>
        </a:defRPr>
      </a:lvl5pPr>
      <a:lvl6pPr marL="457200" algn="l" rtl="0" eaLnBrk="1" fontAlgn="base" hangingPunct="1">
        <a:spcBef>
          <a:spcPct val="0"/>
        </a:spcBef>
        <a:spcAft>
          <a:spcPct val="0"/>
        </a:spcAft>
        <a:defRPr sz="4400" b="1">
          <a:solidFill>
            <a:srgbClr val="FF0000"/>
          </a:solidFill>
          <a:latin typeface="Arial" charset="0"/>
          <a:ea typeface="ヒラギノ角ゴ Pro W3" charset="0"/>
        </a:defRPr>
      </a:lvl6pPr>
      <a:lvl7pPr marL="914400" algn="l" rtl="0" eaLnBrk="1" fontAlgn="base" hangingPunct="1">
        <a:spcBef>
          <a:spcPct val="0"/>
        </a:spcBef>
        <a:spcAft>
          <a:spcPct val="0"/>
        </a:spcAft>
        <a:defRPr sz="4400" b="1">
          <a:solidFill>
            <a:srgbClr val="FF0000"/>
          </a:solidFill>
          <a:latin typeface="Arial" charset="0"/>
          <a:ea typeface="ヒラギノ角ゴ Pro W3" charset="0"/>
        </a:defRPr>
      </a:lvl7pPr>
      <a:lvl8pPr marL="1371600" algn="l" rtl="0" eaLnBrk="1" fontAlgn="base" hangingPunct="1">
        <a:spcBef>
          <a:spcPct val="0"/>
        </a:spcBef>
        <a:spcAft>
          <a:spcPct val="0"/>
        </a:spcAft>
        <a:defRPr sz="4400" b="1">
          <a:solidFill>
            <a:srgbClr val="FF0000"/>
          </a:solidFill>
          <a:latin typeface="Arial" charset="0"/>
          <a:ea typeface="ヒラギノ角ゴ Pro W3" charset="0"/>
        </a:defRPr>
      </a:lvl8pPr>
      <a:lvl9pPr marL="1828800" algn="l" rtl="0" eaLnBrk="1" fontAlgn="base" hangingPunct="1">
        <a:spcBef>
          <a:spcPct val="0"/>
        </a:spcBef>
        <a:spcAft>
          <a:spcPct val="0"/>
        </a:spcAft>
        <a:defRPr sz="4400" b="1">
          <a:solidFill>
            <a:srgbClr val="FF0000"/>
          </a:solidFill>
          <a:latin typeface="Arial" charset="0"/>
          <a:ea typeface="ヒラギノ角ゴ Pro W3" charset="0"/>
        </a:defRPr>
      </a:lvl9pPr>
    </p:titleStyle>
    <p:bodyStyle>
      <a:lvl1pPr marL="0" indent="0" algn="l" rtl="0" eaLnBrk="1" fontAlgn="base" hangingPunct="1">
        <a:spcBef>
          <a:spcPct val="20000"/>
        </a:spcBef>
        <a:spcAft>
          <a:spcPct val="0"/>
        </a:spcAft>
        <a:buClr>
          <a:srgbClr val="FF0000"/>
        </a:buClr>
        <a:buFontTx/>
        <a:buNone/>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992188" indent="0" algn="l" rtl="0" eaLnBrk="1" fontAlgn="base" hangingPunct="1">
        <a:spcBef>
          <a:spcPct val="20000"/>
        </a:spcBef>
        <a:spcAft>
          <a:spcPct val="0"/>
        </a:spcAft>
        <a:buClr>
          <a:schemeClr val="bg2"/>
        </a:buClr>
        <a:buFontTx/>
        <a:buNone/>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457325" indent="0" algn="l" rtl="0" eaLnBrk="1" fontAlgn="base" hangingPunct="1">
        <a:spcBef>
          <a:spcPct val="20000"/>
        </a:spcBef>
        <a:spcAft>
          <a:spcPct val="0"/>
        </a:spcAft>
        <a:buClr>
          <a:schemeClr val="bg2"/>
        </a:buClr>
        <a:buFontTx/>
        <a:buNone/>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865313" indent="0" algn="l" rtl="0" eaLnBrk="1" fontAlgn="base" hangingPunct="1">
        <a:spcBef>
          <a:spcPct val="20000"/>
        </a:spcBef>
        <a:spcAft>
          <a:spcPct val="0"/>
        </a:spcAft>
        <a:buClr>
          <a:schemeClr val="bg2"/>
        </a:buClr>
        <a:buFontTx/>
        <a:buNone/>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273300" indent="0" algn="l" rtl="0" eaLnBrk="1" fontAlgn="base" hangingPunct="1">
        <a:spcBef>
          <a:spcPct val="20000"/>
        </a:spcBef>
        <a:spcAft>
          <a:spcPct val="0"/>
        </a:spcAft>
        <a:buClr>
          <a:schemeClr val="bg2"/>
        </a:buClr>
        <a:buFontTx/>
        <a:buNone/>
        <a:defRPr sz="1800" b="1">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959100" indent="-228600" algn="l" rtl="0" eaLnBrk="1" fontAlgn="base" hangingPunct="1">
        <a:spcBef>
          <a:spcPct val="20000"/>
        </a:spcBef>
        <a:spcAft>
          <a:spcPct val="0"/>
        </a:spcAft>
        <a:buClr>
          <a:schemeClr val="bg2"/>
        </a:buClr>
        <a:buFont typeface="Arial" charset="0"/>
        <a:buChar char="■"/>
        <a:defRPr sz="2000">
          <a:solidFill>
            <a:schemeClr val="tx1"/>
          </a:solidFill>
          <a:latin typeface="+mn-lt"/>
          <a:ea typeface="+mn-ea"/>
        </a:defRPr>
      </a:lvl6pPr>
      <a:lvl7pPr marL="3416300" indent="-228600" algn="l" rtl="0" eaLnBrk="1" fontAlgn="base" hangingPunct="1">
        <a:spcBef>
          <a:spcPct val="20000"/>
        </a:spcBef>
        <a:spcAft>
          <a:spcPct val="0"/>
        </a:spcAft>
        <a:buClr>
          <a:schemeClr val="bg2"/>
        </a:buClr>
        <a:buFont typeface="Arial" charset="0"/>
        <a:buChar char="■"/>
        <a:defRPr sz="2000">
          <a:solidFill>
            <a:schemeClr val="tx1"/>
          </a:solidFill>
          <a:latin typeface="+mn-lt"/>
          <a:ea typeface="+mn-ea"/>
        </a:defRPr>
      </a:lvl7pPr>
      <a:lvl8pPr marL="3873500" indent="-228600" algn="l" rtl="0" eaLnBrk="1" fontAlgn="base" hangingPunct="1">
        <a:spcBef>
          <a:spcPct val="20000"/>
        </a:spcBef>
        <a:spcAft>
          <a:spcPct val="0"/>
        </a:spcAft>
        <a:buClr>
          <a:schemeClr val="bg2"/>
        </a:buClr>
        <a:buFont typeface="Arial" charset="0"/>
        <a:buChar char="■"/>
        <a:defRPr sz="2000">
          <a:solidFill>
            <a:schemeClr val="tx1"/>
          </a:solidFill>
          <a:latin typeface="+mn-lt"/>
          <a:ea typeface="+mn-ea"/>
        </a:defRPr>
      </a:lvl8pPr>
      <a:lvl9pPr marL="4330700" indent="-228600" algn="l" rtl="0" eaLnBrk="1" fontAlgn="base" hangingPunct="1">
        <a:spcBef>
          <a:spcPct val="20000"/>
        </a:spcBef>
        <a:spcAft>
          <a:spcPct val="0"/>
        </a:spcAft>
        <a:buClr>
          <a:schemeClr val="bg2"/>
        </a:buClr>
        <a:buFont typeface="Arial"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5B515-65C3-BA4A-B2B2-DC41A030BB47}"/>
              </a:ext>
            </a:extLst>
          </p:cNvPr>
          <p:cNvSpPr>
            <a:spLocks noGrp="1"/>
          </p:cNvSpPr>
          <p:nvPr>
            <p:ph type="title"/>
          </p:nvPr>
        </p:nvSpPr>
        <p:spPr>
          <a:xfrm>
            <a:off x="-684584" y="-459432"/>
            <a:ext cx="7876331" cy="1800200"/>
          </a:xfrm>
        </p:spPr>
        <p:txBody>
          <a:bodyPr/>
          <a:lstStyle/>
          <a:p>
            <a:r>
              <a:rPr lang="en-US" sz="2800" dirty="0"/>
              <a:t>Venezuela Earthquake Appeal</a:t>
            </a:r>
          </a:p>
        </p:txBody>
      </p:sp>
      <p:sp>
        <p:nvSpPr>
          <p:cNvPr id="4" name="TextBox 3">
            <a:extLst>
              <a:ext uri="{FF2B5EF4-FFF2-40B4-BE49-F238E27FC236}">
                <a16:creationId xmlns:a16="http://schemas.microsoft.com/office/drawing/2014/main" id="{D2CA13AE-DB19-8954-6D74-497ED86E16B3}"/>
              </a:ext>
            </a:extLst>
          </p:cNvPr>
          <p:cNvSpPr txBox="1"/>
          <p:nvPr/>
        </p:nvSpPr>
        <p:spPr>
          <a:xfrm>
            <a:off x="1087616" y="1052736"/>
            <a:ext cx="7344816" cy="4893647"/>
          </a:xfrm>
          <a:prstGeom prst="rect">
            <a:avLst/>
          </a:prstGeom>
          <a:noFill/>
        </p:spPr>
        <p:txBody>
          <a:bodyPr wrap="square" rtlCol="0">
            <a:spAutoFit/>
          </a:bodyPr>
          <a:lstStyle/>
          <a:p>
            <a:r>
              <a:rPr lang="en-GB" b="1" dirty="0"/>
              <a:t>Prayer for the people of Venezuela</a:t>
            </a:r>
          </a:p>
          <a:p>
            <a:r>
              <a:rPr lang="en-GB" dirty="0"/>
              <a:t>When the earth trembles and homes fall to dust, hold our hearts, God.</a:t>
            </a:r>
          </a:p>
          <a:p>
            <a:r>
              <a:rPr lang="en-GB" dirty="0"/>
              <a:t>When the aftershocks come and fear takes hold, hold our hearts, God.</a:t>
            </a:r>
          </a:p>
          <a:p>
            <a:r>
              <a:rPr lang="en-GB" dirty="0"/>
              <a:t>When grief shakes families to the core, hold our hearts, God.</a:t>
            </a:r>
          </a:p>
          <a:p>
            <a:r>
              <a:rPr lang="en-GB" dirty="0"/>
              <a:t>Send our hands and feet to help however we can.</a:t>
            </a:r>
          </a:p>
          <a:p>
            <a:r>
              <a:rPr lang="en-GB" dirty="0"/>
              <a:t>Our sisters and brothers in Venezuela live this now.</a:t>
            </a:r>
          </a:p>
          <a:p>
            <a:r>
              <a:rPr lang="en-GB" dirty="0"/>
              <a:t>God of love and mercy, may we match your love in the way we respond - now.</a:t>
            </a:r>
          </a:p>
          <a:p>
            <a:r>
              <a:rPr lang="en-GB" b="1" dirty="0"/>
              <a:t>Amen</a:t>
            </a:r>
          </a:p>
          <a:p>
            <a:endParaRPr lang="en-GB" dirty="0"/>
          </a:p>
        </p:txBody>
      </p:sp>
    </p:spTree>
    <p:extLst>
      <p:ext uri="{BB962C8B-B14F-4D97-AF65-F5344CB8AC3E}">
        <p14:creationId xmlns:p14="http://schemas.microsoft.com/office/powerpoint/2010/main" val="843032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F288A9F-E235-45AF-7840-A0C0BF3A4AE2}"/>
              </a:ext>
            </a:extLst>
          </p:cNvPr>
          <p:cNvSpPr txBox="1"/>
          <p:nvPr/>
        </p:nvSpPr>
        <p:spPr>
          <a:xfrm>
            <a:off x="467544" y="620688"/>
            <a:ext cx="8208912" cy="5386090"/>
          </a:xfrm>
          <a:prstGeom prst="rect">
            <a:avLst/>
          </a:prstGeom>
          <a:noFill/>
        </p:spPr>
        <p:txBody>
          <a:bodyPr wrap="square" rtlCol="0">
            <a:spAutoFit/>
          </a:bodyPr>
          <a:lstStyle/>
          <a:p>
            <a:r>
              <a:rPr lang="en-GB" b="1" dirty="0">
                <a:solidFill>
                  <a:srgbClr val="FF0000"/>
                </a:solidFill>
              </a:rPr>
              <a:t>Prayer points for Venezuela </a:t>
            </a:r>
          </a:p>
          <a:p>
            <a:endParaRPr lang="en-GB" dirty="0"/>
          </a:p>
          <a:p>
            <a:pPr marL="285750" lvl="0" indent="-285750">
              <a:buFont typeface="Arial" panose="020B0604020202020204" pitchFamily="34" charset="0"/>
              <a:buChar char="•"/>
            </a:pPr>
            <a:r>
              <a:rPr lang="en-GB" sz="1700" dirty="0"/>
              <a:t>Pray for the protection of those affected by the earthquake. Keep survivors safe from further harm and watch over rescue workers as they continue their search efforts. </a:t>
            </a:r>
          </a:p>
          <a:p>
            <a:pPr marL="285750" lvl="0" indent="-285750">
              <a:buFont typeface="Arial" panose="020B0604020202020204" pitchFamily="34" charset="0"/>
              <a:buChar char="•"/>
            </a:pPr>
            <a:r>
              <a:rPr lang="en-GB" sz="1700" dirty="0"/>
              <a:t>Pray for comfort for those who have lost loved ones, homes or livelihoods. </a:t>
            </a:r>
          </a:p>
          <a:p>
            <a:pPr marL="285750" lvl="0" indent="-285750">
              <a:buFont typeface="Arial" panose="020B0604020202020204" pitchFamily="34" charset="0"/>
              <a:buChar char="•"/>
            </a:pPr>
            <a:r>
              <a:rPr lang="en-GB" sz="1700" dirty="0"/>
              <a:t>Pray for all rescue and relief efforts. Pray that emergency responders, healthcare workers, volunteers, and humanitarian organisations like Christian Aid with the wisdom and resources needed to work effectively. </a:t>
            </a:r>
          </a:p>
          <a:p>
            <a:pPr marL="285750" lvl="0" indent="-285750">
              <a:buFont typeface="Arial" panose="020B0604020202020204" pitchFamily="34" charset="0"/>
              <a:buChar char="•"/>
            </a:pPr>
            <a:r>
              <a:rPr lang="en-GB" sz="1700" dirty="0"/>
              <a:t>Prayer for our local partners working on the ground currently, supported by the Lutheran World Federation (LWF), who have already begun rapid assessments and initial response activities in the affected areas. </a:t>
            </a:r>
          </a:p>
          <a:p>
            <a:pPr marL="285750" lvl="0" indent="-285750">
              <a:buFont typeface="Arial" panose="020B0604020202020204" pitchFamily="34" charset="0"/>
              <a:buChar char="•"/>
            </a:pPr>
            <a:r>
              <a:rPr lang="en-GB" sz="1700" dirty="0"/>
              <a:t>Pray for our Christian Aid staff, who are overseeing and coordinating our relief efforts in Venezuela- Carlos </a:t>
            </a:r>
            <a:r>
              <a:rPr lang="en-GB" sz="1700" dirty="0" err="1"/>
              <a:t>Mijia</a:t>
            </a:r>
            <a:r>
              <a:rPr lang="en-GB" sz="1700" dirty="0"/>
              <a:t>, Head of Impact &amp; Belgica Alvarez, Humanitarian Lead.</a:t>
            </a:r>
          </a:p>
          <a:p>
            <a:pPr marL="285750" lvl="0" indent="-285750">
              <a:buFont typeface="Arial" panose="020B0604020202020204" pitchFamily="34" charset="0"/>
              <a:buChar char="•"/>
            </a:pPr>
            <a:r>
              <a:rPr lang="en-GB" sz="1700" dirty="0"/>
              <a:t>Pray that provisions such as food, clean water, shelter, medicine, and other essentials will reach displaced families urgently.</a:t>
            </a:r>
          </a:p>
          <a:p>
            <a:pPr marL="285750" lvl="0" indent="-285750">
              <a:buFont typeface="Arial" panose="020B0604020202020204" pitchFamily="34" charset="0"/>
              <a:buChar char="•"/>
            </a:pPr>
            <a:r>
              <a:rPr lang="en-GB" sz="1700" dirty="0"/>
              <a:t>Pray that hearts around the world will respond with generosity and compassion. </a:t>
            </a:r>
          </a:p>
          <a:p>
            <a:endParaRPr lang="en-GB" dirty="0"/>
          </a:p>
        </p:txBody>
      </p:sp>
    </p:spTree>
    <p:extLst>
      <p:ext uri="{BB962C8B-B14F-4D97-AF65-F5344CB8AC3E}">
        <p14:creationId xmlns:p14="http://schemas.microsoft.com/office/powerpoint/2010/main" val="3386416877"/>
      </p:ext>
    </p:extLst>
  </p:cSld>
  <p:clrMapOvr>
    <a:masterClrMapping/>
  </p:clrMapOvr>
</p:sld>
</file>

<file path=ppt/theme/theme1.xml><?xml version="1.0" encoding="utf-8"?>
<a:theme xmlns:a="http://schemas.openxmlformats.org/drawingml/2006/main" name="1 CA Template - Title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121236 Emergency PowerPoint template standard 4 by 3 Arial AW" id="{4A4A84F2-BA10-294D-9C9E-8562D547C075}" vid="{1FE9E6C0-E60E-BA42-8DEE-21010DD1ED17}"/>
    </a:ext>
  </a:extLst>
</a:theme>
</file>

<file path=ppt/theme/theme2.xml><?xml version="1.0" encoding="utf-8"?>
<a:theme xmlns:a="http://schemas.openxmlformats.org/drawingml/2006/main" name="2 CA Template - Title Slide with phot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121236 Emergency PowerPoint template standard 4 by 3 Arial AW" id="{4A4A84F2-BA10-294D-9C9E-8562D547C075}" vid="{5EBFD9E1-520C-3141-9A04-276285740B3A}"/>
    </a:ext>
  </a:extLst>
</a:theme>
</file>

<file path=ppt/theme/theme3.xml><?xml version="1.0" encoding="utf-8"?>
<a:theme xmlns:a="http://schemas.openxmlformats.org/drawingml/2006/main" name="4 CA Template - Image Slides">
  <a:themeElements>
    <a:clrScheme name="CA PowerPoint Template 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a:ln>
              <a:noFill/>
            </a:ln>
            <a:solidFill>
              <a:srgbClr val="000000"/>
            </a:solidFill>
            <a:effectLst/>
            <a:latin typeface="Arial" charset="0"/>
            <a:ea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a:ln>
              <a:noFill/>
            </a:ln>
            <a:solidFill>
              <a:srgbClr val="000000"/>
            </a:solidFill>
            <a:effectLst/>
            <a:latin typeface="Arial" charset="0"/>
            <a:ea typeface="ヒラギノ角ゴ Pro W3" charset="0"/>
          </a:defRPr>
        </a:defPPr>
      </a:lstStyle>
    </a:lnDef>
  </a:objectDefaults>
  <a:extraClrSchemeLst>
    <a:extraClrScheme>
      <a:clrScheme name="CA PowerPoint Template 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 PowerPoint Template 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 PowerPoint Template 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 PowerPoint Template 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 PowerPoint Template 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 PowerPoint Template 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 PowerPoint Template 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 PowerPoint Template 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 PowerPoint Template 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 PowerPoint Template 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 PowerPoint Template 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 PowerPoint Template 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J121236 Emergency PowerPoint template standard 4 by 3 Arial AW" id="{4A4A84F2-BA10-294D-9C9E-8562D547C075}" vid="{BB482C5E-B4ED-6E48-AEE9-F03F13CD2858}"/>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93FCD8D7804397BD173EBCB9F620" ma:contentTypeVersion="15" ma:contentTypeDescription="Create a new document." ma:contentTypeScope="" ma:versionID="d6440bdd7a968f8578b9c5465c8ef921">
  <xsd:schema xmlns:xsd="http://www.w3.org/2001/XMLSchema" xmlns:xs="http://www.w3.org/2001/XMLSchema" xmlns:p="http://schemas.microsoft.com/office/2006/metadata/properties" xmlns:ns2="b908f51b-8c19-43d5-aa8e-44be3ee74d79" xmlns:ns3="05af516d-3959-4b07-9006-c20b9a119ef8" xmlns:ns4="c7bb1ed7-0dc7-4fe6-b9f9-0f81a38dc989" targetNamespace="http://schemas.microsoft.com/office/2006/metadata/properties" ma:root="true" ma:fieldsID="ae958d7aea9628c10844231ea635d7ae" ns2:_="" ns3:_="" ns4:_="">
    <xsd:import namespace="b908f51b-8c19-43d5-aa8e-44be3ee74d79"/>
    <xsd:import namespace="05af516d-3959-4b07-9006-c20b9a119ef8"/>
    <xsd:import namespace="c7bb1ed7-0dc7-4fe6-b9f9-0f81a38dc98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08f51b-8c19-43d5-aa8e-44be3ee74d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ecedb28-21b0-4288-ad75-dcb58613293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af516d-3959-4b07-9006-c20b9a119ef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6c567ba-3da5-48bd-8149-267b297da57f}" ma:internalName="TaxCatchAll" ma:showField="CatchAllData" ma:web="c7bb1ed7-0dc7-4fe6-b9f9-0f81a38dc98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bb1ed7-0dc7-4fe6-b9f9-0f81a38dc989"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5af516d-3959-4b07-9006-c20b9a119ef8" xsi:nil="true"/>
    <lcf76f155ced4ddcb4097134ff3c332f xmlns="b908f51b-8c19-43d5-aa8e-44be3ee74d7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A0080CF-3DE1-4C6B-9CDB-38E7C6273D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08f51b-8c19-43d5-aa8e-44be3ee74d79"/>
    <ds:schemaRef ds:uri="05af516d-3959-4b07-9006-c20b9a119ef8"/>
    <ds:schemaRef ds:uri="c7bb1ed7-0dc7-4fe6-b9f9-0f81a38dc9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C82908-ED78-4888-B76F-E4EC8BD0CD1B}">
  <ds:schemaRefs>
    <ds:schemaRef ds:uri="http://schemas.microsoft.com/sharepoint/v3/contenttype/forms"/>
  </ds:schemaRefs>
</ds:datastoreItem>
</file>

<file path=customXml/itemProps3.xml><?xml version="1.0" encoding="utf-8"?>
<ds:datastoreItem xmlns:ds="http://schemas.openxmlformats.org/officeDocument/2006/customXml" ds:itemID="{B254F64A-758C-4BA8-AABF-29C9B5198382}">
  <ds:schemaRefs>
    <ds:schemaRef ds:uri="http://schemas.microsoft.com/office/2006/metadata/properties"/>
    <ds:schemaRef ds:uri="http://schemas.microsoft.com/office/infopath/2007/PartnerControls"/>
    <ds:schemaRef ds:uri="05af516d-3959-4b07-9006-c20b9a119ef8"/>
    <ds:schemaRef ds:uri="b908f51b-8c19-43d5-aa8e-44be3ee74d79"/>
  </ds:schemaRefs>
</ds:datastoreItem>
</file>

<file path=docMetadata/LabelInfo.xml><?xml version="1.0" encoding="utf-8"?>
<clbl:labelList xmlns:clbl="http://schemas.microsoft.com/office/2020/mipLabelMetadata">
  <clbl:label id="{9dcc3c28-72e9-4e1b-b511-2c9bf3bc5878}" enabled="0" method="" siteId="{9dcc3c28-72e9-4e1b-b511-2c9bf3bc5878}" removed="1"/>
</clbl:labelList>
</file>

<file path=docProps/app.xml><?xml version="1.0" encoding="utf-8"?>
<Properties xmlns="http://schemas.openxmlformats.org/officeDocument/2006/extended-properties" xmlns:vt="http://schemas.openxmlformats.org/officeDocument/2006/docPropsVTypes">
  <Template>3711053346J121236 Emergency PowerPoint template standard 4 by 3 Arial AW</Template>
  <TotalTime>0</TotalTime>
  <Words>278</Words>
  <Application>Microsoft Office PowerPoint</Application>
  <PresentationFormat>On-screen Show (4:3)</PresentationFormat>
  <Paragraphs>18</Paragraphs>
  <Slides>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vt:i4>
      </vt:variant>
    </vt:vector>
  </HeadingPairs>
  <TitlesOfParts>
    <vt:vector size="9" baseType="lpstr">
      <vt:lpstr>Arial</vt:lpstr>
      <vt:lpstr>Mokoko Trial Extra Bold</vt:lpstr>
      <vt:lpstr>Mokoko XBd</vt:lpstr>
      <vt:lpstr>Open Sans</vt:lpstr>
      <vt:lpstr>1 CA Template - Title Slide</vt:lpstr>
      <vt:lpstr>2 CA Template - Title Slide with photo</vt:lpstr>
      <vt:lpstr>4 CA Template - Image Slides</vt:lpstr>
      <vt:lpstr>Venezuela Earthquake Appeal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Kaye Steele</dc:creator>
  <cp:lastModifiedBy>Kaye Steele</cp:lastModifiedBy>
  <cp:revision>1</cp:revision>
  <dcterms:created xsi:type="dcterms:W3CDTF">2026-06-26T13:14:17Z</dcterms:created>
  <dcterms:modified xsi:type="dcterms:W3CDTF">2026-06-26T14:24:22Z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Type">
    <vt:lpwstr/>
  </property>
  <property fmtid="{D5CDD505-2E9C-101B-9397-08002B2CF9AE}" pid="3" name="InternationalOperationsManual">
    <vt:lpwstr>0</vt:lpwstr>
  </property>
  <property fmtid="{D5CDD505-2E9C-101B-9397-08002B2CF9AE}" pid="4" name="PlanningReportingUnit">
    <vt:lpwstr/>
  </property>
  <property fmtid="{D5CDD505-2E9C-101B-9397-08002B2CF9AE}" pid="5" name="Team">
    <vt:lpwstr/>
  </property>
  <property fmtid="{D5CDD505-2E9C-101B-9397-08002B2CF9AE}" pid="6" name="FocusArea">
    <vt:lpwstr/>
  </property>
  <property fmtid="{D5CDD505-2E9C-101B-9397-08002B2CF9AE}" pid="7" name="DocumentStatus">
    <vt:lpwstr>Draft</vt:lpwstr>
  </property>
  <property fmtid="{D5CDD505-2E9C-101B-9397-08002B2CF9AE}" pid="8" name="Region">
    <vt:lpwstr/>
  </property>
  <property fmtid="{D5CDD505-2E9C-101B-9397-08002B2CF9AE}" pid="9" name="Country">
    <vt:lpwstr>England</vt:lpwstr>
  </property>
  <property fmtid="{D5CDD505-2E9C-101B-9397-08002B2CF9AE}" pid="10" name="Language">
    <vt:lpwstr>English</vt:lpwstr>
  </property>
  <property fmtid="{D5CDD505-2E9C-101B-9397-08002B2CF9AE}" pid="11" name="Show in Resources">
    <vt:lpwstr>0</vt:lpwstr>
  </property>
  <property fmtid="{D5CDD505-2E9C-101B-9397-08002B2CF9AE}" pid="12" name="Working with churches">
    <vt:lpwstr/>
  </property>
  <property fmtid="{D5CDD505-2E9C-101B-9397-08002B2CF9AE}" pid="13" name="_ip_UnifiedCompliancePolicyUIAction">
    <vt:lpwstr/>
  </property>
  <property fmtid="{D5CDD505-2E9C-101B-9397-08002B2CF9AE}" pid="14" name="Document Type">
    <vt:lpwstr>Template</vt:lpwstr>
  </property>
  <property fmtid="{D5CDD505-2E9C-101B-9397-08002B2CF9AE}" pid="15" name="Category">
    <vt:lpwstr>Admin</vt:lpwstr>
  </property>
  <property fmtid="{D5CDD505-2E9C-101B-9397-08002B2CF9AE}" pid="16" name="_ip_UnifiedCompliancePolicyProperties">
    <vt:lpwstr/>
  </property>
  <property fmtid="{D5CDD505-2E9C-101B-9397-08002B2CF9AE}" pid="17" name="Unit">
    <vt:lpwstr>Design</vt:lpwstr>
  </property>
  <property fmtid="{D5CDD505-2E9C-101B-9397-08002B2CF9AE}" pid="18" name="Archived">
    <vt:lpwstr/>
  </property>
  <property fmtid="{D5CDD505-2E9C-101B-9397-08002B2CF9AE}" pid="19" name="ContentTypeId">
    <vt:lpwstr>0x0101007B2793FCD8D7804397BD173EBCB9F620</vt:lpwstr>
  </property>
</Properties>
</file>